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1EDF8-34F6-4FDD-980B-1309BDAF2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15ECF-D96E-4BFE-A793-94F759B1A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5E510-5C19-457D-93D4-DF887B256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ADCAA-9B7B-418F-AB3A-C4B637083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3C7A14-06AE-41EB-B753-65E093EDA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539557-774C-47A1-B954-9A1E80F31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AF29E9-33E2-4CB7-99E0-3BCDE6AAF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A998B-D803-4646-B905-3BBE6B8BE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AEAC7-05AC-455C-8086-9A1655F84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7CAB6-814C-4160-AF22-469035876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2648E-000C-4B9E-A143-67FB00F95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0500510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智能应急响应系统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系统引言和背景介绍
 智能应急响应系统概述
 系统架构和功能模块
 数据采集与分析技术
 预警与预测机制
 应急响应与处置流程
 系统安全性和稳定性考虑
 总结与未来展望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系统引言和背景介绍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智能应急响应系统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系统引言和背景介绍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系统引言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1.随着信息化技术的快速发展，网络安全问题日益突出，智能应急响应系统的需求逐渐增大。</a:t>
            </a:r>
          </a:p>
          <a:p>
            <a:r>
              <a:t>2.智能应急响应系统能够快速、准确地发现和处理网络安全事件，提高网络安全防护能力。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背景介绍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1.网络安全形势严峻，网络攻击事件频繁发生，给企业和机构带来严重损失。</a:t>
            </a:r>
          </a:p>
          <a:p>
            <a:r>
              <a:t>2.传统应急响应系统存在效率低下、误报漏报等问题，无法满足现代网络安全的需求。</a:t>
            </a:r>
          </a:p>
          <a:p>
            <a:r>
              <a:t>3.智能应急响应系统采用先进的人工智能技术，能够提高应急响应的准确性和效率，成为网络安全领域的重要发展趋势。</a:t>
            </a:r>
          </a:p>
          <a:p>
            <a:r>
              <a:t>以上内容仅供参考，具体施工方案需要根据实际情况和需求进行调整和优化。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智能应急响应系统概述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智能应急响应系统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智能应急响应系统概述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智能应急响应系统概述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1.系统定义：智能应急响应系统是一种利用先进的信息技术和人工智能算法，对突发事件进行快速、准确、智能响应的系统。</a:t>
            </a:r>
          </a:p>
          <a:p>
            <a:r>
              <a:t>2.系统构成：智能应急响应系统包括数据采集与分析模块、应急决策模块、应急指挥模块和应急资源调配模块等多个组成部分，各模块之间相互协作，实现智能化的应急响应。</a:t>
            </a:r>
          </a:p>
          <a:p>
            <a:r>
              <a:t>3.系统应用：智能应急响应系统可广泛应用于自然灾害、事故灾难、公共卫生事件和社会安全事件等多种突发事件的处理中，提高应急响应的效率和准确性，减少损失。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智能应急响应系统的技术特点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1.大数据分析：智能应急响应系统通过大数据技术分析海量数据，快速识别突发事件的类型和影响范围，为应急决策提供支持。</a:t>
            </a:r>
          </a:p>
          <a:p>
            <a:r>
              <a:t>2.人工智能算法：系统采用人工智能算法对数据分析结果进行智能分类和预测，提高应急响应的精准度和时效性。</a:t>
            </a:r>
          </a:p>
          <a:p>
            <a:r>
              <a:t>3.云计算技术：智能应急响应系统采用云计算技术，可实现快速部署和资源调配，满足大规模应急响应的需求。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智能应急响应系统概述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智能应急响应系统的应用优势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1.提高应急响应效率：智能应急响应系统能够快速识别突发事件，减少人工干预的时间，提高应急响应的效率。</a:t>
            </a:r>
          </a:p>
          <a:p>
            <a:r>
              <a:t>2.提高应急决策的准确性：系统通过大数据分析和人工智能算法，能够为应急决策提供更加准确的数据支持和分析结果，提高决策的准确性。</a:t>
            </a:r>
          </a:p>
          <a:p>
            <a:r>
              <a:t>3.降低应急成本：通过智能化的应急响应，可以减少人力和物力的投入，降低应急成本。</a:t>
            </a:r>
          </a:p>
          <a:p>
            <a:r>
              <a:t>以上是关于“智能应急响应系统概述”的施工方案PPT章节内容，供您参考。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系统架构和功能模块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智能应急响应系统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系统架构和功能模块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系统架构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1.智能应急响应系统采用分布式架构，能够应对大规模并发请求，确保系统高可用性。</a:t>
            </a:r>
          </a:p>
          <a:p>
            <a:r>
              <a:t>2.系统支持模块化设计，方便进行功能扩展和升级维护。</a:t>
            </a:r>
          </a:p>
          <a:p>
            <a:r>
              <a:t>3.通过引入微服务架构，实现服务间的解耦，降低系统复杂性，提升系统稳定性。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功能模块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1.智能监控模块：实时监测网络安全状态，收集各类安全事件信息，为应急响应提供数据支持。</a:t>
            </a:r>
          </a:p>
          <a:p>
            <a:r>
              <a:t>2.威胁分析模块：对收集到的安全事件进行深度分析，识别潜在威胁，为应急响应提供决策依据。</a:t>
            </a:r>
          </a:p>
          <a:p>
            <a:r>
              <a:t>3.自动化响应模块：根据威胁分析结果，自动触发相应应急措施，及时处置安全威胁。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系统架构和功能模块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1.系统支持多种数据源，包括网络日志、系统日志、应用日志等，实现全方位数据采集。</a:t>
            </a:r>
          </a:p>
          <a:p>
            <a:r>
              <a:t>2.利用大数据分析和机器学习技术，对采集到的数据进行实时分析，发现异常行为和潜在威胁。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安全事件管理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1.提供安全事件管理功能，对安全事件进行分类、分级，方便用户快速了解安全事件详情。</a:t>
            </a:r>
          </a:p>
          <a:p>
            <a:r>
              <a:t>2.支持安全事件处置流程定制，提高应急响应效率。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数据采集与分析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系统架构和功能模块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协同与通信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1.系统支持多部门、多团队协同工作，实现信息共享和资源整合。</a:t>
            </a:r>
          </a:p>
          <a:p>
            <a:r>
              <a:t>2.提供多种通信机制，确保信息及时传递，提高应急响应速度。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系统安全性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1.系统采用严格的安全措施，确保数据安全。</a:t>
            </a:r>
          </a:p>
          <a:p>
            <a:r>
              <a:t>2.提供访问控制功能，对不同用户设置不同权限，防止未经授权的访问。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数据采集与分析技术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智能应急响应系统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数据采集与分析技术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数据源集成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1.支持多种数据采集方式，包括传感器、摄像头、文本等。</a:t>
            </a:r>
          </a:p>
          <a:p>
            <a:r>
              <a:t>2.确保数据源的质量和可靠性，避免数据异常对分析结果的影响。</a:t>
            </a:r>
          </a:p>
          <a:p>
            <a:r>
              <a:t>3.提高数据采集的实时性，减少数据传输延迟。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数据预处理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1.对采集到的原始数据进行清洗、格式转换等预处理操作。</a:t>
            </a:r>
          </a:p>
          <a:p>
            <a:r>
              <a:t>2.提高数据质量，确保分析结果的准确性。</a:t>
            </a:r>
          </a:p>
          <a:p>
            <a:r>
              <a:t>3.降低后续数据分析的复杂度和计算量。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数据采集与分析技术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数据分析算法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1.选择合适的数据分析算法，根据具体需求进行定制化开发。</a:t>
            </a:r>
          </a:p>
          <a:p>
            <a:r>
              <a:t>2.提高算法的准确性和鲁棒性，减少误报和漏报情况。</a:t>
            </a:r>
          </a:p>
          <a:p>
            <a:r>
              <a:t>3.优化算法性能，确保实时分析的需求。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数据挖掘技术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1.利用数据挖掘技术，从大量数据中提取有用的信息和知识。</a:t>
            </a:r>
          </a:p>
          <a:p>
            <a:r>
              <a:t>2.提高数据分析的深度和广度，为应急响应提供更全面的支持。</a:t>
            </a:r>
          </a:p>
          <a:p>
            <a:r>
              <a:t>3.结合人工智能技术，提高数据挖掘的自动化程度。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数据采集与分析技术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数据可视化技术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1.利用数据可视化技术，将分析结果以直观的方式呈现给用户。</a:t>
            </a:r>
          </a:p>
          <a:p>
            <a:r>
              <a:t>2.提高用户体验，便于用户快速理解和掌握分析结果。</a:t>
            </a:r>
          </a:p>
          <a:p>
            <a:r>
              <a:t>3.根据用户需求，提供个性化的可视化展示方式。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数据安全与隐私保护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1.加强数据安全保护，确保数据采集、传输和存储的安全性。</a:t>
            </a:r>
          </a:p>
          <a:p>
            <a:r>
              <a:t>2.遵守相关法律法规，保护用户隐私信息，避免数据滥用。</a:t>
            </a:r>
          </a:p>
          <a:p>
            <a:r>
              <a:t>3.提高用户对数据安全和隐私保护的意识和信任度。</a:t>
            </a:r>
          </a:p>
          <a:p>
            <a:r>
              <a:t>以上内容仅供参考，如需获取更多信息，建议您查阅相关专业文献或咨询专业人士。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预警与预测机制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智能应急响应系统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https://d.book118.com/557105005101006024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系统引言和背景介绍</vt:lpstr>
      <vt:lpstr> 系统引言和背景介绍</vt:lpstr>
      <vt:lpstr> 智能应急响应系统概述</vt:lpstr>
      <vt:lpstr> 智能应急响应系统概述</vt:lpstr>
      <vt:lpstr> 智能应急响应系统概述</vt:lpstr>
      <vt:lpstr> 系统架构和功能模块</vt:lpstr>
      <vt:lpstr> 系统架构和功能模块</vt:lpstr>
      <vt:lpstr> 系统架构和功能模块</vt:lpstr>
      <vt:lpstr> 系统架构和功能模块</vt:lpstr>
      <vt:lpstr> 数据采集与分析技术</vt:lpstr>
      <vt:lpstr> 数据采集与分析技术</vt:lpstr>
      <vt:lpstr> 数据采集与分析技术</vt:lpstr>
      <vt:lpstr> 数据采集与分析技术</vt:lpstr>
      <vt:lpstr> 预警与预测机制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2024-08-28T15:20:45.810</cp:lastPrinted>
  <dcterms:created xsi:type="dcterms:W3CDTF">2024-08-28T07:20:45Z</dcterms:created>
  <dcterms:modified xsi:type="dcterms:W3CDTF">2024-08-28T07:20:47Z</dcterms:modified>
</cp:coreProperties>
</file>