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2C33E-BE0A-4EAB-8303-25A921E56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9A621-29DB-40AD-B47C-6A2C0BE4D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D14FE-42A2-4645-BBF0-28F09A674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54EB3-DEFE-4317-A51D-74FC66716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FCC093-3A7B-4CC4-AB3C-3973E45DC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087E09-6690-4AF1-A77C-0461F1B9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2E609F-4B7C-42BC-889D-0B7D9099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FA714-986A-4EEC-BAF6-493DBDB14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88E87-ABE4-4400-A22F-F4B85E670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E5D7F-584E-4C30-81CB-29CEA6F47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EBF07-73B6-4BEA-949E-D2F13DF5B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0615300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1339288" y="-1714887"/>
            <a:ext cx="10287774" cy="10287774"/>
          </a:xfrm>
          <a:prstGeom prst="roundRect">
            <a:avLst>
              <a:gd name="adj" fmla="val 25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热爱劳动主题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2023-11-10</a:t>
            </a:r>
          </a:p>
        </p:txBody>
      </p:sp>
      <p:sp>
        <p:nvSpPr>
          <p:cNvPr id="5" name="AutoShape 5"/>
          <p:cNvSpPr/>
          <p:nvPr/>
        </p:nvSpPr>
        <p:spPr>
          <a:xfrm rot="-2700000">
            <a:off x="6430324" y="1562965"/>
            <a:ext cx="7248317" cy="724831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热爱劳动的价值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培养热爱劳动的精神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热爱劳动的体现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热爱劳动的积极影响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>
            <a:off x="834545" y="1177001"/>
            <a:ext cx="1621972" cy="1621972"/>
          </a:xfrm>
          <a:prstGeom prst="roundRect">
            <a:avLst>
              <a:gd name="adj" fmla="val 25000"/>
            </a:avLst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7597176" y="-195158"/>
            <a:ext cx="7248317" cy="724831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劳动的意义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劳动是指人类通过自身的体力和智力，创造物质和精神财富的活动。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劳动可分为体力劳动和脑力劳动，以及简单劳动和复杂劳动。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劳动的定义与分类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劳动是创造物质财富的必要条件，通过劳动可以满足人们的基本需求，提高生活质量。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创造物质财富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劳动是推动社会进步的重要力量，通过劳动可以促进经济发展、文化传承和创新。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劳动是实现自我价值的重要途径，通过劳动可以发挥自己的能力和潜力，实现个人价值。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劳动的重要性与价值</a:t>
            </a:r>
          </a:p>
        </p:txBody>
      </p:sp>
      <p:sp>
        <p:nvSpPr>
          <p:cNvPr id="32" name="AutoShape 3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劳动是一种美德，通过勤劳可以创造财富，实现自己的梦想和追求。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劳动的精神内涵与意义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勤劳致富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劳动是一种创新创造的过程，通过创新可以推动社会进步和发展。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创新创造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t="15167" b="15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t="15583" b="155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劳动是一种自立自强的表现，通过自立自强可以赢得尊重和认可。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自立自强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>
            <a:off x="834545" y="1177001"/>
            <a:ext cx="1621972" cy="1621972"/>
          </a:xfrm>
          <a:prstGeom prst="roundRect">
            <a:avLst>
              <a:gd name="adj" fmla="val 25000"/>
            </a:avLst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7597176" y="-195158"/>
            <a:ext cx="7248317" cy="724831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热爱劳动的价值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提升技能水平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劳动是提高技能和经验的重要途径，通过不断学习和实践，人们可以提高自己的技能水平，进而提高自己的就业能力和收入水平。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培养勤劳品质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通过劳动，人们可以培养出勤奋、刻苦的品质，这些品质有助于人们在生活和工作中克服困难，取得成功。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通过劳动，人们可以获得成就感和自信心，这种自信可以促使人们在生活和工作中更加积极、乐观。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000" r="7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劳动对个人成长的意义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劳动可以创造就业机会，进而促进社会就业和经济发展。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通过劳动，人们可以生产出更多的商品和服务，进而提高社会生产力水平，推动社会进步和发展。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提高社会生产力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劳动不仅创造物质财富，也促进文化的繁荣。人们在劳动中创造着丰富多彩的文化和艺术，这些文化和艺术丰富了人们的精神世界，推动着人类文明的进步。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促进文化繁荣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42994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劳动对社会发展的贡献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劳动对国家繁荣的作用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增强国家竞争力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劳动是国家竞争力的重要组成部分，高技能、高效率的劳动力可以为国家带来更多的竞争优势。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劳动可以提供稳定的就业机会和收入来源，进而维护社会的稳定和和谐。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推动国家经济发展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劳动是推动国家经济发展的重要力量，通过劳动，可以实现资源的有效配置，提高生产效率，促进经济增长。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t="11042" b="11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>
            <a:off x="834545" y="1177001"/>
            <a:ext cx="1621972" cy="1621972"/>
          </a:xfrm>
          <a:prstGeom prst="roundRect">
            <a:avLst>
              <a:gd name="adj" fmla="val 25000"/>
            </a:avLst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7597176" y="-195158"/>
            <a:ext cx="7248317" cy="7248317"/>
          </a:xfrm>
          <a:prstGeom prst="roundRect">
            <a:avLst>
              <a:gd name="adj" fmla="val 25000"/>
            </a:avLst>
          </a:prstGeom>
          <a:solidFill>
            <a:schemeClr val="accent2">
              <a:alpha val="8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培养热爱劳动的精神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劳动平等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理解到所有职业都是平等的，没有高低贵贱之分。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树立正确的劳动观念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劳动创造价值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理解劳动是创造社会价值和实现自我价值的途径，尊重各行各业的工作者。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劳动光荣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认识到劳动是一种光荣和有成就感的行为，摒弃轻视劳动的观念。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从小培养劳动意识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2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26" name="AutoShape 2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家庭引导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家长应从小引导孩子参与家务劳动，培养劳动意识。</a:t>
              </a: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31" name="AutoShape 3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学校教育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学校应通过课程和活动教育学生热爱劳动，尊重劳动者。</a:t>
              </a: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36" name="AutoShape 3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社会环境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社会应营造崇尚劳动、尊重劳动者的氛围，鼓励孩子积极参与劳动。</a:t>
              </a: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https://d.book118.com/557106153006006045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2024-09-19T15:53:13.528</cp:lastPrinted>
  <dcterms:created xsi:type="dcterms:W3CDTF">2024-09-19T07:53:13Z</dcterms:created>
  <dcterms:modified xsi:type="dcterms:W3CDTF">2024-09-19T07:53:15Z</dcterms:modified>
</cp:coreProperties>
</file>