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0EC1-01DB-4FCB-AAFC-2C3C42D1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6C5D-21AA-4E27-9600-D43F6572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37DB9-5FA0-4815-BE1B-D06205918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8FA9C-6270-4346-A05C-0CB7ADA29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618CF-A83D-4D66-87CD-2CB3D7E92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FA032-6D08-4EA0-9CA9-16E110D2A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E7C38-AE24-49C7-A4F2-A02941EAC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6DEB9-7E49-44A3-8A68-E62C599D7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5B315-6144-4743-9C97-91610E42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2D509-A97C-4D15-89D3-72C66271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795A6-C10B-43E7-ADD8-FC6BD8E6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10041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心理健康管理技能情绪管理法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情绪管理法基础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情绪管理法技能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心理健康管理资源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心理健康管理是对个人或群体的心理健康状况进行评估、监测、干预和促进的过程。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随着社会压力的增加，心理健康问题日益突出，有效的心理健康管理有助于提高个人和群体的生活质量，减少心理障碍和疾病的发生。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通过心理健康教育、心理咨询和心理治疗等方式，提高个人的心理素质和应对压力的能力。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通过评估和监测，及时发现和处理潜在的心理问题，预防心理障碍和疾病的发生。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帮助个人实现自我认知、自我调节和自我发展，促进个人心理成长和幸福感提升。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心理健康管理的目标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心理健康管理的历史与发展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心理健康管理的发展可以追溯到古代哲学和医学思想，如中医的心理健康观念。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随着心理学、心理咨询和治疗等学科的发展，心理健康管理逐渐形成了一套完整的理论和方法体系。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随着社会对心理健康的重视程度不断提高，心理健康管理将更加普及和专业，同时将结合科技手段实现更加智能化和个性化的管理。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情绪管理法基础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情绪是人们对客观事物是否符合自身需要的态度的体验，包括喜、怒、哀、乐、恐惧等不同种类的情感。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是人们内心世界的一种反映，当客观事物符合或满足人们的需要时，就会产生积极的情绪体验，如快乐、高兴等；反之，当客观事物不符合或不能满足人们的需要时，就会产生消极的情绪体验，如愤怒、悲伤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情绪的定义与分类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情绪在人们的生活中起着重要的作用，它不仅影响人们的心理状态，还对身体健康、人际关系等方面产生影响。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情绪的作用包括激发和调节人的行为、塑造人的性格、维持或改变人的心理状态等。积极的情绪可以提高人的免疫力、增强记忆力、提高工作效率等；消极的情绪则可能导致失眠、焦虑、抑郁等问题，甚至引发身体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情绪的作用与影响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情绪管理是指通过一系列技巧和方法，对自己的情绪进行识别、评估、调整和表达的过程。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情绪管理的原则包括认知评价、接纳与表达、调节与控制等。有效的情绪管理可以帮助人们更好地应对生活中的压力和挑战，提高生活质量和工作效率。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6" r="1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情绪管理的概念与原则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情绪管理法技能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自我觉察是情绪管理的第一步，它涉及到对自己的情绪有清晰的认识和感知。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自我觉察能力还包括对自己的情绪反应和情感需求的敏感度。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个体需要意识到自己的情绪变化，并能够准确地判断自己的情感状态。这种能力可以帮助个体更好地理解自己的情感需求和情感状态，从而更好地应对和管理情绪。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自我觉察能力是指个体能够意识到自己的情绪状态，并能够识别出不同的情绪。这种能力可以帮助个体更好地理解自己的情感需求和动机，从而更好地应对和管理情绪。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自我觉察能力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情绪调节能力是指个体能够有效地控制和管理自己的情绪，以达到积极的效果。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能力包括认知再评价、注意分配、行为调节等策略。通过这些策略，个体可以改变自己对情绪事件的理解和反应，从而改变情绪的状态和影响。这种能力可以帮助个体更好地应对压力和挑战，增强自我控制和自我调节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情绪调节能力还包括自我安抚和自我放松的能力。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当个体处于强烈的情绪状态时，他们需要学会如何通过深呼吸、冥想、放松训练等方式来缓解紧张和焦虑。这种能力可以帮助个体更好地应对强烈的情绪反应，保持心理平衡和稳定。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https://d.book118.com/557110041136006026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2024-09-01T00:27:20.786</cp:lastPrinted>
  <dcterms:created xsi:type="dcterms:W3CDTF">2024-08-31T16:27:20Z</dcterms:created>
  <dcterms:modified xsi:type="dcterms:W3CDTF">2024-08-31T16:27:22Z</dcterms:modified>
</cp:coreProperties>
</file>