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3A2F4-1B7C-4C46-B8F2-99C8444C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602ED-595D-4B2C-BD58-11854C54D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F689D-0217-456D-A9D8-640E9A4C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79670-D104-40B1-81DF-2122EB575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44B5E8-56E9-45DB-9C45-4E9A909CA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3805D-08F4-4677-99F0-44F4D190A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8287A-81FA-491F-9E87-22851BCCC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ACDAE-46E8-4C8E-A01C-0CDE0C9A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B6662-7F1B-4419-AA34-9E322130F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E544E-2260-4F83-A246-3610C9664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8492A-89D3-4567-AB00-9ECB06133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1103511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小儿烧伤的预防与护理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小儿烧伤的原因与类型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预防小儿烧伤的措施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小儿烧伤的紧急处理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小儿烧伤的护理与康复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85" r="122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0" r="33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烧伤程度可轻可重，轻者仅表现为皮肤发红，重者可导致皮肤焦痂、水疱、肌肉和神经损伤，甚至危及生命。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小儿烧伤是指儿童因接触到高温物质或火焰导致的皮肤和组织损伤。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小儿烧伤是儿童意外伤害的主要原因之一，对儿童身心健康造成严重影响。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预防小儿烧伤和正确的护理对于减轻烧伤程度、促进创面愈合、减少并发症具有重要意义。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小儿烧伤的原因与类型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家庭环境中常见的热源，如热水、热汤、火炉等，若未妥善放置或使用不当，容易造成小儿烧伤。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小儿好奇心强，喜欢探索未知事物，容易接触到危险物品或发生意外事故，如玩火、触碰热水等。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家长或监护人未能有效看护小儿，使其处于危险环境中，或未能及时发现并阻止烧伤事故的发生。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97" r="2389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由于接触到高温物体或液体所致，如热水、热汤、火焰等。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热力烧伤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由于接触到强酸、强碱等化学物质所致，这类物质对皮肤有强烈的腐蚀作用。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化学烧伤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由于接触到电流所致，常发生在电器设备或电线附近。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电击烧伤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由于接触到紫外线、红外线等高能量辐射所致，这类烧伤通常发生在长时间暴露于阳光下或使用激光仪器时。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辐射烧伤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预防小儿烧伤的措施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检查家中是否存在可能导致烧伤的隐患，如电线裸露、煤气泄漏等，及时处理。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确保家庭环境安全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避免使用明火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远离热源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不在无人看护的情况下使用明火，如烧水、做饭等。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将易燃易爆物品、化学物品等放置在远离热源的地方，防止意外发生。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1" r="303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96" r="2449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家长应了解烧伤的危害和预防措施，教育孩子远离火源和热源。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通过故事、游戏等形式向孩子传授安全知识，让他们了解烧伤的危害和预防方法。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监护人应时刻关注孩子的安全，特别是在烧水、做饭等危险场所，不要让孩子随意进入。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时刻关注孩子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定期检查家中的电器、煤气等设施是否安全，及时排除隐患。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制定家庭烧伤应急预案，熟悉急救措施和流程，以便在发生意外时能够迅速采取措施。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监护人的责任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小儿烧伤的紧急处理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https://d.book118.com/557111035116006044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2024-09-19T02:21:07.008</cp:lastPrinted>
  <dcterms:created xsi:type="dcterms:W3CDTF">2024-09-18T18:21:07Z</dcterms:created>
  <dcterms:modified xsi:type="dcterms:W3CDTF">2024-09-18T18:21:08Z</dcterms:modified>
</cp:coreProperties>
</file>