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6382C-2F89-4A90-95D4-22BC1E3DD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3AEE0-FB86-4694-A3C7-DC675EA0D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60A9B-2BD1-4FB5-B719-F63A560F7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8A280-F394-4F25-A11F-8AA99BE7B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E02048-942B-43E5-966D-A70AAA09F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F2A390-5605-44CC-AD8D-23D03C477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D9A96D-3A3E-484D-BD6B-695883551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8D2F1-13A6-48FA-A53C-695C3AAD0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22467-FF85-4D07-ADBA-D882179C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4FBE6-6244-4565-B38B-6468A3EC2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38449-DF87-42CB-89AA-5D637E7C3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11164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际私法国际民事诉讼程序研究\n## 1.国际私法的基本概念与原则\n### 1.1国际私法的定义与调整范围\n### 1.2国际私法的基本原则及其应用\n### 1.3国际私法的发展与挑战\n## 2.国际民事诉讼程序概述\n### 2.1国际民事诉讼程序的定义与特点\n### 2.2国际民事诉讼程序的类型与选择\n### 2.3国际民事诉讼程序的法律适用\n## 3.国际民事诉讼程序的管辖权\n### 3.1国际民事诉讼程序管辖权的基本原则\n### 3.2国际民事诉讼程序管辖权的确定方法\n### 3.3国际民事诉讼程序管辖权的异议与解决\n## 4.国际民事诉讼程序的证据问题\n### 4.1国际民事诉讼程序证据的基本原则与规则\n### 4.2国际民事诉讼程序证据的收集与提交\n### 4.3国际民事诉讼程序证据的认定与采纳\n## 5.国际民事诉讼程序的执行问题\n### 5.1国际民事诉讼程序执行的基本原则与条件\n### 5.2国际民事诉讼程序执行的途径与方法\n### 5.3国际民事诉讼程序执行的异议与解决\n## 6.国际私法与国际民事诉讼程序的关系\n### 6.1国际私法对国际民事诉讼程序的影响与指导\n### 6.2国际民事诉讼程序对国际私法的发展与创新\n### 6.3国际私法与国际民事诉讼程序的协调与统一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国际私法国际民事诉讼程序研究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国际私法的基本概念与原则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15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6" name="椭圆 48"/>
          <p:cNvSpPr>
            <a:spLocks noChangeAspect="1"/>
          </p:cNvSpPr>
          <p:nvPr/>
        </p:nvSpPr>
        <p:spPr>
          <a:xfrm>
            <a:off x="2931627" y="3130438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17" name="椭圆 49"/>
          <p:cNvSpPr>
            <a:spLocks noChangeAspect="1"/>
          </p:cNvSpPr>
          <p:nvPr/>
        </p:nvSpPr>
        <p:spPr>
          <a:xfrm>
            <a:off x="8396373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844414" y="4235891"/>
            <a:ext cx="8503173" cy="1764346"/>
            <a:chOff x="1844414" y="4235891"/>
            <a:chExt cx="8503173" cy="1764346"/>
          </a:xfrm>
        </p:grpSpPr>
        <p:grpSp>
          <p:nvGrpSpPr>
            <p:cNvPr id="219" name="组合 58"/>
            <p:cNvGrpSpPr/>
            <p:nvPr/>
          </p:nvGrpSpPr>
          <p:grpSpPr>
            <a:xfrm>
              <a:off x="1844414" y="4235891"/>
              <a:ext cx="3038427" cy="1764346"/>
              <a:chOff x="983108" y="4312091"/>
              <a:chExt cx="3038427" cy="1764346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国际私法是一种法律体系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调整跨国民事关系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规定国际民事诉讼程序的规则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解决国际民事纠纷</a:t>
                </a:r>
                <a:endParaRPr/>
              </a:p>
            </p:txBody>
          </p:sp>
        </p:grpSp>
        <p:grpSp>
          <p:nvGrpSpPr>
            <p:cNvPr id="222" name="组合 59"/>
            <p:cNvGrpSpPr/>
            <p:nvPr/>
          </p:nvGrpSpPr>
          <p:grpSpPr>
            <a:xfrm>
              <a:off x="7309160" y="4235891"/>
              <a:ext cx="3038427" cy="1764346"/>
              <a:chOff x="983108" y="4312091"/>
              <a:chExt cx="3038427" cy="1764346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国际私法的调整范围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跨国婚姻、家庭关系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跨国财产权益关系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跨国知识产权关系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跨国合同纠纷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跨国侵权纠纷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国际私法的定义与调整范围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国际私法的基本原则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：国家对其领域内的人、物、事享有最高管辖权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：国家在国际民事关系中享有平等地位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：当事人有权选择适用何种法律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最密切联系原则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：在确定法律适用时，应选择与民事关系最密切的法律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国际私法原则的应用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在国际民事诉讼程序中，应遵循主权原则，尊重各国的司法管辖权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在处理国际民事纠纷时，应遵循平等原则，确保各方当事人的合法权益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在选择适用法律时，应遵循自愿原则，尊重当事人的意愿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在确定法律适用时，应遵循最密切联系原则，确保案件的公正审理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国际私法的基本原则及其应用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国际私法的发展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从单一的冲突法向多元化发展，包括冲突法、程序法、实体法等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从纯粹的国内法向国际法发展，如国际公约、国际条约等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从单一的司法管辖向多元化发展，如仲裁、调解、诉讼等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国际私法的挑战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全球化导致跨国民事关系日益复杂，给国际私法带来诸多挑战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国际民事纠纷的解决机制尚不完善，需要加强国际协作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国际私法立法滞后，难以适应国际民事关系的发展需求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国际私法的发展与挑战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国际民事诉讼程序概述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国际民事诉讼程序的定义与特点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国际民事诉讼程序的定义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跨国民事纠纷的解决过程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涉及两个或多个国家法院的诉讼程序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国际民事诉讼程序的特点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跨国性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：涉及两个或多个国家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：涉及多个法律体系、法律规定和程序规则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：需要国际协作和司法协助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国际民事诉讼程序的类型与选择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国际民事诉讼程序的类型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诉讼程序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：通过法院判决解决纠纷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仲裁程序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：通过仲裁机构裁决解决纠纷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调解程序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：通过调解机构调解解决纠纷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国际民事诉讼程序的选择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根据当事人的意愿和协议选择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根据纠纷的性质和复杂程度选择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根据国家的法律规定和司法政策选择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国际民事诉讼程序的法律适用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国际民事诉讼程序的法律适用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程序法适用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：一般适用法院地法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实体法适用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：根据最密切联系原则、当事人选择法等确定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国际民事诉讼程序的法律适用问题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如何确定程序法的适用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如何确定实体法的适用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如何协调程序法和实体法的关系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国际民事诉讼程序的管辖权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国际民事诉讼程序管辖权的基本原则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：国家对其领域内的人、物、事享有最高管辖权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：国家对其领域内发生的民事纠纷享有管辖权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国籍原则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：国家对其国籍的公民享有的民事权益享有管辖权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协议原则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：当事人可以通过协议选择管辖法院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国际民事诉讼程序管辖权的基本原则的应用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在确定管辖权时，应遵循主权原则，尊重各国的司法管辖权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在确定管辖权时，应遵循地域原则，确保案件的公正审理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在确定管辖权时，应遵循国籍原则，保护当事人的合法权益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在确定管辖权时，应遵循协议原则，尊重当事人的意愿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国际民事诉讼程序管辖权的基本原则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国际民事诉讼程序管辖权的确定方法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国际民事诉讼程序管辖权的确定方法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法定管辖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：根据法律规定确定的管辖权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协议管辖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：根据当事人协议确定的管辖权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默认管辖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：根据法院地法律规定，当事人在一定期限内未提出异议的管辖权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国际民事诉讼程序管辖权确定方法的应用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在确定管辖权时，应遵循法定管辖，依法确定管辖法院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在确定管辖权时，应遵循协议管辖，尊重当事人的意愿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在确定管辖权时，应遵循默认管辖，确保案件的公正审理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国际民事诉讼程序管辖权的异议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当事人对他方当事人提出的管辖权提出异议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法院对当事人提出的管辖权异议进行审查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国际民事诉讼程序管辖权的解决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通过协商、调解等方式解决管辖权异议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通过仲裁、诉讼等方式解决管辖权异议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国际民事诉讼程序管辖权的异议与解决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https://d.book118.com/557111164002006044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国际私法国际民事诉讼程序研究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2024-09-18T02:19:31.959</cp:lastPrinted>
  <dcterms:created xsi:type="dcterms:W3CDTF">2024-09-17T18:19:31Z</dcterms:created>
  <dcterms:modified xsi:type="dcterms:W3CDTF">2024-09-17T18:19:33Z</dcterms:modified>
</cp:coreProperties>
</file>