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AA30C6-EF9B-41AC-B313-87BB53CCD4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C11BCE-4342-4D72-A0F0-7F64F2BC7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6BAA0E-5783-40B5-96EF-C834183248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0B4AEB-8ECE-4DBC-8301-73C2DB2F6B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098D57-9C86-4211-85B0-CB5EF5ECAB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2B807F-6556-4D45-BB56-F6C830D4AC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4399E3-7BBC-4E29-9405-C11CF1E701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FFF11B-80D6-47E1-B8F8-1AF8D56C1A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21FDFF-39B1-4A64-A4E8-51816BEA5F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CCA35B-613C-44BF-BCCD-A1E52C9E7C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57A22-70E1-451E-95B3-223CF6ADC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11304006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大数据可视化管控平台建设与系统应用方案培训实施技巧</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系统应用方案培训实施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培训实施技巧与建议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随着大数据时代的到来，数据可视化管控平台的需求日益增长，本次培训旨在提高相关人员对大数据可视化管控平台建设和系统应用方案的理解和掌握能力。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应对大数据时代的挑战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大数据可视化管控平台是企业数字化转型的关键环节，通过培训，促进企业加快数字化转型步伐，提升竞争力。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推动数字化转型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通过系统性的培训，培养一批具备大数据可视化管控平台建设和系统应用能力的专业人才，满足企业发展需求。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培养专业人才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培训对象：面向企业信息化管理部门、数据中心、业务部门等相关人员。</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8610" b="28610"/>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培训要求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具备基本计算机操作能力；</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对大数据、数据可视化等概念有一定了解；</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具备一定的项目管理经验或业务分析能力。</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培训内容与安排</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大数据可视化基本概念与原理：包括大数据的定义、特点、处理流程等，以及数据可视化的基本概念、原理和技术。</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大数据可视化管控平台建设方案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详细介绍大数据可视化管控平台的架构设计、技术选型、开发流程等，以及平台的功能模块和操作流程。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大数据可视化系统应用方案</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结合实际案例，讲解大数据可视化在各个领域的应用场景和解决方案，包括数据分析、数据挖掘、数据运营等。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培训形式与时间安排</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采用线上+线下的培训形式，包括理论讲解、案例分析、实践操作等环节。培训时间根据实际需求进行安排，一般可分为短期集中培训和长期分阶段培训两种形式。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通过考试、实践操作等方式对培训效果进行评估，确保参训人员能够熟练掌握培训内容。</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培训效果评估</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及时收集参训人员的反馈意见，对培训内容和形式进行持续改进和优化，提高培训质量和效果。</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培训反馈收集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培训师资力量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组建一支具备丰富实践经验和专业知识的培训师资队伍，包括大数据领域专家、资深开发人员等。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培训保障措施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提供完善的培训设施和环境，包括教室、实验室、教学资料等，确保培训工作的顺利进行。同时，建立健全的培训管理制度和流程，保障培训工作的规范化和有效性。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大数据可视化管控平台概述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9110" y="1382428"/>
            <a:ext cx="3553224" cy="1998628"/>
          </a:xfrm>
          <a:prstGeom prst="round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223339"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9875"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01</a:t>
            </a:r>
          </a:p>
        </p:txBody>
      </p:sp>
      <p:sp>
        <p:nvSpPr>
          <p:cNvPr id="5" name="TextBox 5"/>
          <p:cNvSpPr txBox="1"/>
          <p:nvPr/>
        </p:nvSpPr>
        <p:spPr>
          <a:xfrm>
            <a:off x="722679"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大数据可视化管控平台</a:t>
            </a:r>
          </a:p>
        </p:txBody>
      </p:sp>
      <p:sp>
        <p:nvSpPr>
          <p:cNvPr id="6" name="TextBox 6"/>
          <p:cNvSpPr txBox="1"/>
          <p:nvPr/>
        </p:nvSpPr>
        <p:spPr>
          <a:xfrm>
            <a:off x="722679"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一种集成了数据采集、处理、分析、可视化及管控功能的综合性大数据解决方案。</a:t>
            </a:r>
          </a:p>
        </p:txBody>
      </p:sp>
      <p:sp>
        <p:nvSpPr>
          <p:cNvPr id="7" name="AutoShape 7"/>
          <p:cNvSpPr/>
          <p:nvPr/>
        </p:nvSpPr>
        <p:spPr>
          <a:xfrm>
            <a:off x="4281349" y="1382428"/>
            <a:ext cx="3553224" cy="1998628"/>
          </a:xfrm>
          <a:prstGeom prst="roundRect">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65578"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502115"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02</a:t>
            </a:r>
          </a:p>
        </p:txBody>
      </p:sp>
      <p:sp>
        <p:nvSpPr>
          <p:cNvPr id="10" name="TextBox 10"/>
          <p:cNvSpPr txBox="1"/>
          <p:nvPr/>
        </p:nvSpPr>
        <p:spPr>
          <a:xfrm>
            <a:off x="4464918"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数据采集</a:t>
            </a:r>
          </a:p>
        </p:txBody>
      </p:sp>
      <p:sp>
        <p:nvSpPr>
          <p:cNvPr id="11" name="TextBox 11"/>
          <p:cNvSpPr txBox="1"/>
          <p:nvPr/>
        </p:nvSpPr>
        <p:spPr>
          <a:xfrm>
            <a:off x="4464918"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支持多种数据源接入，实现数据的实时采集、传输和存储。</a:t>
            </a:r>
          </a:p>
        </p:txBody>
      </p:sp>
      <p:sp>
        <p:nvSpPr>
          <p:cNvPr id="12" name="AutoShape 12"/>
          <p:cNvSpPr/>
          <p:nvPr/>
        </p:nvSpPr>
        <p:spPr>
          <a:xfrm>
            <a:off x="8023589" y="1382428"/>
            <a:ext cx="3553224" cy="1998628"/>
          </a:xfrm>
          <a:prstGeom prst="roundRect">
            <a:avLst/>
          </a:prstGeom>
          <a:solidFill>
            <a:schemeClr val="accent2">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720010"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0244354"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03</a:t>
            </a:r>
          </a:p>
        </p:txBody>
      </p:sp>
      <p:sp>
        <p:nvSpPr>
          <p:cNvPr id="15" name="TextBox 15"/>
          <p:cNvSpPr txBox="1"/>
          <p:nvPr/>
        </p:nvSpPr>
        <p:spPr>
          <a:xfrm>
            <a:off x="8207158"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数据处理</a:t>
            </a:r>
          </a:p>
        </p:txBody>
      </p:sp>
      <p:sp>
        <p:nvSpPr>
          <p:cNvPr id="16" name="TextBox 16"/>
          <p:cNvSpPr txBox="1"/>
          <p:nvPr/>
        </p:nvSpPr>
        <p:spPr>
          <a:xfrm>
            <a:off x="8207158"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对数据进行清洗、整合、转换等处理，以满足分析和可视化需求。</a:t>
            </a:r>
          </a:p>
        </p:txBody>
      </p:sp>
      <p:sp>
        <p:nvSpPr>
          <p:cNvPr id="17" name="AutoShape 17"/>
          <p:cNvSpPr/>
          <p:nvPr/>
        </p:nvSpPr>
        <p:spPr>
          <a:xfrm>
            <a:off x="539110" y="3628558"/>
            <a:ext cx="3553224" cy="1998628"/>
          </a:xfrm>
          <a:prstGeom prst="round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223339"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2759875"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04</a:t>
            </a:r>
          </a:p>
        </p:txBody>
      </p:sp>
      <p:sp>
        <p:nvSpPr>
          <p:cNvPr id="20" name="TextBox 20"/>
          <p:cNvSpPr txBox="1"/>
          <p:nvPr/>
        </p:nvSpPr>
        <p:spPr>
          <a:xfrm>
            <a:off x="722679" y="370452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a:t>
            </a:r>
          </a:p>
        </p:txBody>
      </p:sp>
      <p:sp>
        <p:nvSpPr>
          <p:cNvPr id="21" name="TextBox 21"/>
          <p:cNvSpPr txBox="1"/>
          <p:nvPr/>
        </p:nvSpPr>
        <p:spPr>
          <a:xfrm>
            <a:off x="722679"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提供丰富的数据分析工具，支持数据挖掘、预测分析等功能。</a:t>
            </a:r>
          </a:p>
        </p:txBody>
      </p:sp>
      <p:sp>
        <p:nvSpPr>
          <p:cNvPr id="22" name="AutoShape 22"/>
          <p:cNvSpPr/>
          <p:nvPr/>
        </p:nvSpPr>
        <p:spPr>
          <a:xfrm>
            <a:off x="4281349" y="3628558"/>
            <a:ext cx="3553224" cy="1998628"/>
          </a:xfrm>
          <a:prstGeom prst="round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65578"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6502115"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05</a:t>
            </a:r>
          </a:p>
        </p:txBody>
      </p:sp>
      <p:sp>
        <p:nvSpPr>
          <p:cNvPr id="25" name="TextBox 25"/>
          <p:cNvSpPr txBox="1"/>
          <p:nvPr/>
        </p:nvSpPr>
        <p:spPr>
          <a:xfrm>
            <a:off x="4464918" y="370452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数据可视化</a:t>
            </a:r>
          </a:p>
        </p:txBody>
      </p:sp>
      <p:sp>
        <p:nvSpPr>
          <p:cNvPr id="26" name="TextBox 26"/>
          <p:cNvSpPr txBox="1"/>
          <p:nvPr/>
        </p:nvSpPr>
        <p:spPr>
          <a:xfrm>
            <a:off x="4464918"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通过图表、图像等形式直观展示数据，帮助用户更好地理解数据。</a:t>
            </a:r>
          </a:p>
        </p:txBody>
      </p:sp>
      <p:sp>
        <p:nvSpPr>
          <p:cNvPr id="27" name="AutoShape 27"/>
          <p:cNvSpPr/>
          <p:nvPr/>
        </p:nvSpPr>
        <p:spPr>
          <a:xfrm>
            <a:off x="8023589" y="3628558"/>
            <a:ext cx="3553224" cy="1998628"/>
          </a:xfrm>
          <a:prstGeom prst="round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20010"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244354"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06</a:t>
            </a:r>
          </a:p>
        </p:txBody>
      </p:sp>
      <p:sp>
        <p:nvSpPr>
          <p:cNvPr id="30" name="TextBox 30"/>
          <p:cNvSpPr txBox="1"/>
          <p:nvPr/>
        </p:nvSpPr>
        <p:spPr>
          <a:xfrm>
            <a:off x="8207158" y="3704529"/>
            <a:ext cx="32289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管控功能</a:t>
            </a:r>
          </a:p>
        </p:txBody>
      </p:sp>
      <p:sp>
        <p:nvSpPr>
          <p:cNvPr id="31" name="TextBox 31"/>
          <p:cNvSpPr txBox="1"/>
          <p:nvPr/>
        </p:nvSpPr>
        <p:spPr>
          <a:xfrm>
            <a:off x="8207158"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对数据进行安全管理，包括权限控制、数据备份恢复等。</a:t>
            </a: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平台定义与功能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359" r="1835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负责数据的存储和管理，包括分布式存储、关系型数据库等。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提供数据处理和分析能力，包括分布式计算、内存计算等。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计算层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075" b="32075"/>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alpha val="100000"/>
                  </a:srgbClr>
                </a:solidFill>
                <a:latin typeface="Microsoft Yahei"/>
                <a:ea typeface="Microsoft Yahei"/>
                <a:cs typeface="Microsoft Yahei"/>
              </a:rPr>
              <a:t>应用层：提供数据可视化、管控等功能，包括Web应用、移动应用等。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平台架构与技术</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解决海量数据的存储和计算问题，如Hadoop、Spark等。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分布式技术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数据可视化技术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数据安全技术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将数据以图形化方式展示，如D3.js、ECharts等。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保障数据安全，如加密技术、访问控制等。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为政府决策提供数据支持，提高决策的科学性和准确性。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帮助企业了解市场趋势和客户需求，优化经营策略。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平台应用场景与价值</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企业经营分析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政府决策支持</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t="12500" b="1250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智慧城市建设：通过数据分析优化城市规划和资源配置，提高城市运行效率。</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平台应用场景与价值</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https://d.book118.com/557113040066006033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2024-09-06T22:07:53.604</cp:lastPrinted>
  <dcterms:created xsi:type="dcterms:W3CDTF">2024-09-06T14:07:53Z</dcterms:created>
  <dcterms:modified xsi:type="dcterms:W3CDTF">2024-09-06T14:07:55Z</dcterms:modified>
</cp:coreProperties>
</file>