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7F3C3A-2AE8-4FFA-B94B-CC1A126D8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2CB1B6-A6BF-4EAF-A0D2-20DF29BCB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B733FC-320D-4A25-BE1D-34AD6E351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504E3E-13B0-4C73-93F6-1A174B02D7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048276-C5B7-4ED1-BBD1-D4910A6A73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AE0D65-4EBD-4292-80C6-5C542C698B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49DA8F-18EA-4583-8D28-49A003AB69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6CE8FD-6E4D-461E-87B2-E5C1B9365E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E31861-E9B0-4E70-AF5E-431180FEB6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822CCC-1D45-427A-81DD-2E4495BB2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58B948-623E-4A29-A4AD-515FB44A4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1130660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推动医学人文素质教育与人才培养政策的协同发展</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医学人文素质教育现状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人才培养政策现状及问题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推动协同发展的策略与措施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实施协同发展的保障措施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708" r="207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医学不仅仅是技术和知识的积累，更是一种人文关怀和职业素养的体现。加强医学人文素质教育，有助于培养医生的职业道德、沟通能力和人文素养，提高医疗服务质量。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医学人文素质教育的重要性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当前，我国医学教育在人才培养方面存在重技术轻人文的倾向，导致部分医生缺乏人文关怀和职业素养。因此，推动医学人文素质教育与人才培养政策的协同发展，对于培养高素质医学人才具有重要意义。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人才培养政策的现状与挑战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本研究旨在分析当前医学人文素质教育的现状及其与人才培养政策的协同关系，提出针对性的政策建议，推动医学人文素质教育与人才培养政策的协同发展。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任务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具体任务包括梳理国内外医学人文素质教育的发展历程及现状，分析其与人才培养政策的内在联系，探讨协同发展的路径和机制，提出政策建议并展望未来发展。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国内外医学人文素质教育的发展历程及现状</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医学人文素质教育与人才培养政策的内在联系</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推动医学人文素质教育与人才培养政策协同发展的路径和机制</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政策建议及未来展望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医学人文素质教育现状</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人文精神</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医学人文素质教育强调对医学学生的人文精神培养，包括尊重生命、关爱患者、追求真理、勇于担当等。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医学伦理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医学人文素质教育注重医学伦理教育，培养医学学生具备高尚的医德医风和良好的职业操守。</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医学社会学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医学人文素质教育还涉及医学社会学知识，使医学学生了解医疗行为与社会、文化、心理等因素的相互关系。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医学人文素质教育的内涵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我国医学人文素质教育近年来受到越来越多的关注，医学院校纷纷开设相关课程，加强医学人文教育。</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国外医学教育较早地关注到医学人文素质教育的重要性，已经形成较为完善的课程体系和教育模式。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国内外医学人文素质教育现状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部分医学院校对医学人文素质教育的重视程度不够，教育理念相对落后。</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教育理念落后</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教育内容单一</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教育方法陈旧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教育资源不足</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当前医学人文素质教育内容相对单一，缺乏多样性和深度。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传统的灌输式教学方法难以适应现代医学人文素质教育的需求，需要探索新的教学方法。</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医学人文素质教育需要丰富的教育资源支持，包括优秀的师资、丰富的课程资源和良好的教育环境等。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人才培养政策现状及问题</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人才培养政策是指国家、地方政府或相关机构为培养和造就高素质人才而制定的一系列法规、措施和办法。</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医学人文素质教育作为医学教育的重要组成部分，旨在培养医学生的职业道德、人文素养和沟通能力等，对于提高医疗服务质量和构建和谐医患关系具有重要意义。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人才培养政策概述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国内外人才培养政策现状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国内政策现状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近年来，我国政府对医学人文素质教育的重视程度不断提高，相继出台了一系列相关政策和措施，如加强医学人文课程建设、推进医学人文素质教育与临床实践相结合等。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国外政策现状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许多发达国家在医学教育中注重人文素质教育，通过完善课程体系、加强师资队伍建设、开展实践教学等方式，提高医学生的综合素质和职业素养。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政策体系不完善</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当前，我国医学人文素质教育政策体系尚不完善，缺乏系统性和连贯性，导致政策执行效果不佳。</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教育资源不足</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医学人文素质教育需要丰富的教育资源支持，包括优秀的师资、完善的课程体系和充足的教育经费等。然而，目前许多医学院校在教育资源方面存在不足，制约了医学人文素质教育的发展。</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教育理念落后</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部分医学院校和教育者对于医学人文素质教育的重视程度不够，教育理念相对落后，导致教育实践效果不佳。</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社会环境影响</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当前社会环境下，医患关系紧张、医疗纠纷频发等问题对医学生的职业认同感和人文素养培养产生了一定的负面影响。</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存在的问题与挑战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https://d.book118.com/557113066035006035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2024-09-09T13:44:47.547</cp:lastPrinted>
  <dcterms:created xsi:type="dcterms:W3CDTF">2024-09-09T05:44:47Z</dcterms:created>
  <dcterms:modified xsi:type="dcterms:W3CDTF">2024-09-09T05:44:49Z</dcterms:modified>
</cp:coreProperties>
</file>