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EABC5F-2A54-4361-AE4B-056B9EBD35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510EDA-C772-482D-AB6C-BBA7843CA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DBAEAF-3842-4325-879D-349791493A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5AF8AA-12E8-4782-A316-FB389DF587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A6E8BA4-4B91-4037-AFE9-8C2EB6BA4E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A70047-D714-4B67-8DCB-B2A10A96E2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ACD1AE2-4F9C-4FB2-B7FB-1122FB4B16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8631A9-5010-4A16-8B38-8662F6771B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261C31-5889-446C-8F9A-ECCA6B151E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EF6B5B-AA4A-42D0-9F18-B77E416440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6CEF44-49AA-4CDF-8EA2-C79A5CD7A2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7113130111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《我听不懂他们说的话》简洁教案\n## 1.课程背景与目标\n### 1.1课程背景：语言沟通的重要性\n### 1.2课程目标：提高学生的听力理解能力\n### 1.3教学对象：语言学习者和跨文化沟通者\n## 2.听力的基本原理与技巧\n### 2.1听力基本原理：声音的传输与接收\n### 2.2听力技巧：预测、关键词、语境推断\n### 2.3听力障碍及解决方法\n## 3.提高听力的方法与策略\n### 3.1语音识别训练：音素、音节、语调\n### 3.2词汇积累：词汇量、词义、词性\n### 3.3语篇理解：句子关系、段落结构、主题\n## 4.实战演练与案例分析\n### 4.1听力实战演练：对话、短文、演讲\n### 4.2案例分析：听力难点、错误分析、策略调整\n### 4.3学生互动与讨论：经验分享、问题解决、共同进步\n## 5.课程总结与展望\n### 5.1课程回顾：重点内容、技巧应用、成果展示\n### 5.2学生自我评价与反思：听力进步、问题诊断、学习计划\n### 5.3未来展望：持续提高听力能力、跨文化沟通技巧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5300"/>
              <a:t>《我听不懂他们说的话》简洁教案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 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4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课程背景与目标</a:t>
            </a:r>
            <a:endParaRPr/>
          </a:p>
        </p:txBody>
      </p:sp>
      <p:sp>
        <p:nvSpPr>
          <p:cNvPr id="135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36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6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77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78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7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传递信息、交流思想、建立关系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影响个人和社会的和谐发展</a:t>
                </a:r>
                <a:endParaRPr/>
              </a:p>
            </p:txBody>
          </p:sp>
          <p:sp>
            <p:nvSpPr>
              <p:cNvPr id="18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语言沟通是日常生活的重要组成部分</a:t>
                </a:r>
                <a:endParaRPr/>
              </a:p>
            </p:txBody>
          </p:sp>
        </p:grpSp>
        <p:grpSp>
          <p:nvGrpSpPr>
            <p:cNvPr id="181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8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影响工作效率、人际关系和跨文化沟通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增加沟通成本和风险</a:t>
                </a:r>
                <a:endParaRPr/>
              </a:p>
            </p:txBody>
          </p:sp>
          <p:sp>
            <p:nvSpPr>
              <p:cNvPr id="18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语言障碍可能导致误解和冲突</a:t>
                </a:r>
                <a:endParaRPr/>
              </a:p>
            </p:txBody>
          </p:sp>
        </p:grpSp>
        <p:grpSp>
          <p:nvGrpSpPr>
            <p:cNvPr id="184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8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更好地获取信息、理解他人、融入多元文化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提高个人和组织的竞争力</a:t>
                </a:r>
                <a:endParaRPr/>
              </a:p>
            </p:txBody>
          </p:sp>
          <p:sp>
            <p:nvSpPr>
              <p:cNvPr id="18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提高听力理解能力有助于克服语言障碍</a:t>
                </a:r>
                <a:endParaRPr/>
              </a:p>
            </p:txBody>
          </p:sp>
        </p:grpSp>
      </p:grpSp>
      <p:pic>
        <p:nvPicPr>
          <p:cNvPr id="187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88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89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90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1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课程背景：语言沟通的重要性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94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95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掌握听力基本原理和技巧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声音的传输与接收、预测、关键词、语境推断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提高听力速度和准确率</a:t>
                </a:r>
                <a:endParaRPr/>
              </a:p>
            </p:txBody>
          </p:sp>
          <p:pic>
            <p:nvPicPr>
              <p:cNvPr id="19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99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00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积累词汇和语篇理解能力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语音识别训练、词汇积累、语篇理解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更好地理解不同语境下的语言</a:t>
                </a:r>
                <a:endParaRPr/>
              </a:p>
            </p:txBody>
          </p:sp>
          <p:pic>
            <p:nvPicPr>
              <p:cNvPr id="203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04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05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培养实战演练和案例分析能力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听力实战演练、案例分析、学生互动与讨论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提高应对实际语言场景的能力</a:t>
                </a:r>
                <a:endParaRPr/>
              </a:p>
            </p:txBody>
          </p:sp>
          <p:pic>
            <p:nvPicPr>
              <p:cNvPr id="208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0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课程目标：提高学生的听力理解能力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教学对象：语言学习者和跨文化沟通者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语言学习者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提高听力理解能力，促进语言学习进步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更好地融入目标语言环境</a:t>
                </a:r>
                <a:endParaRPr/>
              </a:p>
            </p:txBody>
          </p:sp>
          <p:pic>
            <p:nvPicPr>
              <p:cNvPr id="2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跨文化沟通者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提高跨文化沟通效果，减少误解和冲突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增强个人和组织的影响力</a:t>
                </a:r>
                <a:endParaRPr/>
              </a:p>
            </p:txBody>
          </p:sp>
          <p:pic>
            <p:nvPicPr>
              <p:cNvPr id="2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4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听力的基本原理与技巧</a:t>
            </a:r>
            <a:endParaRPr/>
          </a:p>
        </p:txBody>
      </p:sp>
      <p:sp>
        <p:nvSpPr>
          <p:cNvPr id="225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26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8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29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30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3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声音的传输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通过空气、水等介质传播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受声源、距离、障碍物等因素影响</a:t>
                </a:r>
                <a:endParaRPr/>
              </a:p>
            </p:txBody>
          </p:sp>
          <p:sp>
            <p:nvSpPr>
              <p:cNvPr id="233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4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3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声音的接收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通过耳朵捕捉声音信号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受听力水平、语言环境等因素影响</a:t>
                </a:r>
                <a:endParaRPr/>
              </a:p>
            </p:txBody>
          </p:sp>
          <p:sp>
            <p:nvSpPr>
              <p:cNvPr id="237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8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3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听力理解的过程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声音信号转化为神经信号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神经信号与大脑中的语言知识相匹配</a:t>
                </a:r>
                <a:endParaRPr/>
              </a:p>
            </p:txBody>
          </p:sp>
          <p:sp>
            <p:nvSpPr>
              <p:cNvPr id="241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听力基本原理：声音的传输与接收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4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45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46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4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预测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根据上下文和语言规律预测内容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提高听力理解速度和准确率</a:t>
                </a:r>
                <a:endParaRPr/>
              </a:p>
            </p:txBody>
          </p:sp>
          <p:sp>
            <p:nvSpPr>
              <p:cNvPr id="249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0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5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关键词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注意捕捉关键词和信息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帮助理解语篇主题和意图</a:t>
                </a:r>
                <a:endParaRPr/>
              </a:p>
            </p:txBody>
          </p:sp>
          <p:sp>
            <p:nvSpPr>
              <p:cNvPr id="253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4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5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语境推断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结合语境推测不确定信息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提高听力理解深度和广度</a:t>
                </a:r>
                <a:endParaRPr/>
              </a:p>
            </p:txBody>
          </p:sp>
          <p:sp>
            <p:nvSpPr>
              <p:cNvPr id="257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听力技巧：预测、关键词、语境推断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听力障碍类型</a:t>
                </a:r>
                <a:endParaRPr/>
              </a:p>
            </p:txBody>
          </p:sp>
          <p:sp>
            <p:nvSpPr>
              <p:cNvPr id="26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生理障碍、心理障碍、语言障碍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影响听力理解能力和效果</a:t>
                </a:r>
                <a:endParaRPr/>
              </a:p>
            </p:txBody>
          </p:sp>
          <p:sp>
            <p:nvSpPr>
              <p:cNvPr id="26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解决方法</a:t>
                </a:r>
                <a:endParaRPr/>
              </a:p>
            </p:txBody>
          </p:sp>
          <p:sp>
            <p:nvSpPr>
              <p:cNvPr id="27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针对性地进行听力训练和调整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提高听力水平和应对能力</a:t>
                </a:r>
                <a:endParaRPr/>
              </a:p>
            </p:txBody>
          </p:sp>
          <p:sp>
            <p:nvSpPr>
              <p:cNvPr id="27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听力障碍及解决方法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提高听力的方法与策略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5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16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17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18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区分不同音素的发音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提高语音识别能力</a:t>
                </a:r>
                <a:endParaRPr/>
              </a:p>
            </p:txBody>
          </p:sp>
          <p:sp>
            <p:nvSpPr>
              <p:cNvPr id="19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音素识别训练</a:t>
                </a:r>
                <a:endParaRPr/>
              </a:p>
            </p:txBody>
          </p:sp>
        </p:grpSp>
        <p:grpSp>
          <p:nvGrpSpPr>
            <p:cNvPr id="20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1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音节识别训练</a:t>
                </a:r>
                <a:endParaRPr/>
              </a:p>
            </p:txBody>
          </p:sp>
          <p:sp>
            <p:nvSpPr>
              <p:cNvPr id="22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区分不同音节的组合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提高词汇识别能力</a:t>
                </a:r>
                <a:endParaRPr/>
              </a:p>
            </p:txBody>
          </p:sp>
        </p:grpSp>
        <p:grpSp>
          <p:nvGrpSpPr>
            <p:cNvPr id="23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4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语调识别训练</a:t>
                </a:r>
                <a:endParaRPr/>
              </a:p>
            </p:txBody>
          </p:sp>
          <p:sp>
            <p:nvSpPr>
              <p:cNvPr id="25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掌握语调的起伏和变化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提高语言理解和表达能力</a:t>
                </a:r>
                <a:endParaRPr/>
              </a:p>
            </p:txBody>
          </p: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语音识别训练：音素、音节、语调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7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8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9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https://d.book118.com/557113130111006043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《我听不懂他们说的话》简洁教案</vt:lpstr>
      <vt:lpstr>课程背景与目标</vt:lpstr>
      <vt:lpstr>PowerPoint Presentation</vt:lpstr>
      <vt:lpstr>PowerPoint Presentation</vt:lpstr>
      <vt:lpstr>PowerPoint Presentation</vt:lpstr>
      <vt:lpstr>听力的基本原理与技巧</vt:lpstr>
      <vt:lpstr>PowerPoint Presentation</vt:lpstr>
      <vt:lpstr>PowerPoint Presentation</vt:lpstr>
      <vt:lpstr>PowerPoint Presentation</vt:lpstr>
      <vt:lpstr>提高听力的方法与策略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2024-09-17T09:39:32.351</cp:lastPrinted>
  <dcterms:created xsi:type="dcterms:W3CDTF">2024-09-17T01:39:32Z</dcterms:created>
  <dcterms:modified xsi:type="dcterms:W3CDTF">2024-09-17T01:39:34Z</dcterms:modified>
</cp:coreProperties>
</file>