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9174AB-7638-4B8D-9F9F-011AD3E9B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4A9AAE-0F6C-44D4-912F-A94D783F9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776FF6-571B-4C04-9B3C-89FE909A0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CE6E0C-6716-4A79-9E46-5BD713EFAA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3D63AB-2187-45BE-867D-5664F9A277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A9B14D-6040-4A29-9473-234FA5D0A7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49E7DE-AE84-462B-AB43-DD8F19399D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69F6EB-D669-4F98-B103-10EC5957D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276417-059F-4CCC-ADA7-00DE6CBD7A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05EA4-E3B6-4DA6-AD63-7858099FA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1FEE2-F8D7-49E9-AFCC-F2431D497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1404606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High School English Foreign Language Research Edit</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Word courseware production instructions</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Word courseware content</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Word recording production instructions</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Word recording content</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Suggestion for using vocabulary courseware and records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Word courseware production instructions</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ware design concept</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Innovation: The courseware should present innovative and engaging content to capture students' attention and resource active learning</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Practice: The course should provide practical examples and real world scenarios to help students apply their knowledge in a meaningful way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Cultural awareness: The course should integrate cultural elements to enhance students' understanding of different cultures and perspectives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Accessibility: The courseware should be accessible to all students, regulations of their learning styles and abilities, through clear explanations, visual aids, and interactive features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The courseware should cover all the essential topics and vocal requirements for the Comprehensive Four courses, with a focus on practical language skills</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Content</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The courseware should be divided into modules or units, each addressing a specific topic or skill Each module should have a clear structure, including objectives, explanations, examples, exercises, and further resources for students to explore</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Structure</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content and structure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Tools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production of the course may involve the use of various tools, such as PowerPoint, video editing software, audio recording software, animation software, etc</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Techniques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Techniques that can be employed during production include the use of visual aids, audio recordings, animations, interactive exercises, etc. to enhance the learning experience and make the content more accessible and engaging for students</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Production tools and technologies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Word courseware content</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Word classification and characteristics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Nouns: Nouns are words that represent the names of things, such as "cat", "dog", "book", etc. In English, nouns have singular and plural forms, as well as nominative and accusative forms.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Verbs: Verbs are words that indicate actions or states, such as "run", "write", "sleep", etc. Verbs have changes in tense, voice, and person, as well as non finite forms such as "to run", "running", "ran", etc.</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Adjectives: Adjectives are words used to describe the characteristics of nouns or pronouns, such as "big", "beautiful", "happy", etc. Adjectives can have comparative and superlative forms, and can also modify verbs or prepositional phrases.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Adverbs: Adverbs are words used to modify verbs, adjectives, or other adverbs, such as "quickly", "happily", "very much", etc. Adverbs can indicate time, place, manner, degree, etc.</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Word learning strategies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Create context: Put new words into specific contexts, understand the meaning and usage of words through context. Context can be created by reading English articles, listening to English songs, watching English movies, and other means.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Classifying memory: Classify words by topic, part of speech, meaning, etc. Classification memory can be achieved through creating word cards, using word software, and other methods.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Repeated review: Regularly review words that have already been learned to deepen memory and understanding. You can review by doing exercises, reviewing notes, and reading vocabulary aloud.</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Practical application: Using newly learned words in practical communication and writing to deepen understanding and memory. It can be applied practically through writing English diaries, practicing oral English, translating English sentences, and other methods.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Word memory skills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Associative memory: Linking words with related images, stories, scenes, etc. to form a profound memory impression. Lenovo memory can be achieved through imagination, storytelling, and other methods.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Create a mind map: Present the relationships between words in a mind map format to aid in memory and understanding. Mind mapping software or hand drawn mind maps can be used for production.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Utilize memory techniques: Use various memory techniques such as mnemonics, rhymes, songs, etc. to help memorize words. You can obtain skills by consulting memory skills materials or consulting teachers, classmates, and other methods.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Multi sensory memory: Through various sensory methods such as visual, auditory, and tactile senses, words can be remembered more deeply. Multi sensory memory can be achieved through viewing, reading, writing, listening, and other methods.</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Word recording production instructions</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https://d.book118.com/557114046062006030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2024-09-02T01:36:37.183</cp:lastPrinted>
  <dcterms:created xsi:type="dcterms:W3CDTF">2024-09-01T17:36:37Z</dcterms:created>
  <dcterms:modified xsi:type="dcterms:W3CDTF">2024-09-01T17:36:39Z</dcterms:modified>
</cp:coreProperties>
</file>