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56BD6-A1AF-4399-835A-ED9528C2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74703-AB25-4CE0-9DD1-7F976911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CD908-3068-4CBF-92E1-DE23EE880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BF3AC-DB43-469C-A06A-11CC7EB86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1FBF5-EE4E-4DAA-895D-4EDB32A0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10FA5B-C987-4C22-9AE3-0D87951CE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3C41D5-CF03-43DA-AB7C-78F54192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50871-081C-4305-B567-54F887D54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F2F7D-FA8A-43A6-B2EC-A23CDC23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722D8-3D3D-4ECC-912B-50C867285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AD941-2ECC-4B7F-9636-248970682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15121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导游的领导力与团队合作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导游的领导力体现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团队合作在导游工作中的重要性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导游如何培养领导力与促进团队合作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案例分析：成功导游的领导力与团队合作实践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领导力是指挥、带领、引导和鼓舞团队成员为实现目标而努力的过程。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领导力是通过自身的影响力来激发团队成员的积极性和创造力，带领团队取得成功。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优秀的领导者能够制定合理的计划和目标，带领团队高效执行，从而提高团队效率。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领导者通过有效的沟通和协调，促进团队成员之间的信任和合作，增强团队凝聚力。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领导者鼓励团队成员提出新想法和解决方案，推动团队不断创新和进步。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80" r="868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导游需要具备丰富的旅游知识和专业技能，以便在领导游客时提供准确的信息和指导。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导游需要具备良好的沟通能力，与游客保持密切联系，了解他们的需求和意见，并及时作出调整。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导游需要具备较强的应变能力，面对突发事件和问题时能够迅速作出决策，确保游客的安全和行程的顺利进行。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导游需要具备高度的服务意识，关注游客的体验和感受，提供优质的服务和关怀。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导游领导力的特点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导游的领导力体现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制定旅游计划与决策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制定详细旅游计划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根据旅游目的地、时间和预算等因素，制定全面而详细的旅游计划，确保行程的顺利进行。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评估风险与做出决策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在旅游过程中遇到突发情况时，导游需要快速评估风险并做出明智的决策，保障游客的安全和权益。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组织游客活动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合理安排游客的餐饮、住宿、交通和游览等活动，确保游客在旅行中获得良好的体验。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与酒店、餐厅、交通公司和景点等各方进行沟通协调，确保旅游资源的有效利用和游客需求的满足。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激发团队成员热情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通过鼓励和表扬等方式，激发团队成员的工作热情和积极性，提高团队整体的工作效率。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协调团队成员之间的工作关系，促进彼此之间的合作与信任，形成高效的工作氛围。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激励团队成员积极投入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406" r="16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应对自然灾害等突发事件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在遭遇自然灾害等不可预测事件时，导游需要迅速制定应对措施，确保游客的安全。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处理游客投诉与纠纷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当游客出现投诉或纠纷时，导游需要以专业和耐心的态度进行处理，化解矛盾并维护游客的合法权益。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应对突发事件与危机处理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团队合作在导游工作中的重要性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导游通过与团队成员分工合作，能够充分发挥各自的专业优势，提高工作效率。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33" r="12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团队成员之间共享资源，如知识、技能和经验等，有助于提升整体服务质量。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导游协调团队成员的工作进度和计划，确保行程的顺利进行，提高客户满意度。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提升团队整体效率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加强成员间的沟通与协作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导游需与团队成员保持密切沟通，及时了解各自需求和意见，促进信息的畅通传递。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通过良好的沟通和协作，导游与团队成员之间建立信任关系，有助于提升团队凝聚力。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协作解决问题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面对问题和挑战时，导游鼓励团队成员共同协作，集思广益，寻找最佳解决方案。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https://d.book118.com/557115121142006031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2024-09-04T05:56:03.970</cp:lastPrinted>
  <dcterms:created xsi:type="dcterms:W3CDTF">2024-09-03T21:56:03Z</dcterms:created>
  <dcterms:modified xsi:type="dcterms:W3CDTF">2024-09-03T21:56:06Z</dcterms:modified>
</cp:coreProperties>
</file>