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7725164-8393-4C93-8591-C260000B687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6BB2B-04EB-4C8C-A15A-9557BDFBF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2D24D-EB87-4EEC-BC7D-8BFE96606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566CAB-426E-46B7-8F91-6D3DDA6E8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72AD9B-2B0B-43F7-9A3B-F89BDB596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E9F973-E6B1-43C0-959A-BC84500A2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B2EEDF-FE3E-4FD8-8F6D-F000DB518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63F224-DB61-4504-8D17-550692E58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CA5521-92B9-44DD-920C-099F74A65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1255EE-1908-45DE-9453-7D197761D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DC298A-5A6E-4E12-BB12-A8E9E4AC8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05FD0-2527-4DF1-99AE-4460570C8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8C58436-7FBD-47D7-815F-EAF978FA6B8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7A3E5CE-E774-4CB7-BF85-8B26419A9E4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116115066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丰富多彩的活动方案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丰富多彩的活动方案简介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丰富多彩的户外活动策划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丰富多彩的室内活动策划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丰富多彩的文化艺术活动策划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丰富多彩的社区志愿活动策划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丰富多彩的活动方案简介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活动方案概述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活动方案在各类活动中扮演着重要的角色，它们不仅确定了活动的性质和目的，还指导了具体的执行过程。活动方案的种类和范围广泛多样，包括但不限于团建、年会、展览等。本章将深入探讨丰富多彩的活动方案，为您呈现精彩内容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9126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活动策划流程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明确活动目标和主题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规划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647460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确定活动内容和形式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647532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策划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组织具体实施方案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执行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882396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跟踪活动进展并调整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8823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监控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549072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200" b="1" strike="noStrike" spc="299">
                <a:solidFill>
                  <a:schemeClr val="dk1"/>
                </a:solidFill>
                <a:latin typeface="Arial"/>
                <a:ea typeface="微软雅黑"/>
              </a:rPr>
              <a:t>活动主题选择</a:t>
            </a: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4100760" y="2302560"/>
            <a:ext cx="474516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选择合适的活动主题至关重要，它直接影响到活动的吸引力和激发度。通过深入探讨各种选择方法和技巧，结合成功案例分析，我们将帮助您更好地把握活动主题选择的关键要素。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9126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活动预算管理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明确活动资金来源和支出情况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分析预算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647460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制定详细的活动预算计划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647532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编制预算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合理分配和监控预算使用情况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管理预算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subtitle"/>
          <p:cNvSpPr/>
          <p:nvPr/>
        </p:nvSpPr>
        <p:spPr>
          <a:xfrm>
            <a:off x="882396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title"/>
          <p:cNvSpPr/>
          <p:nvPr/>
        </p:nvSpPr>
        <p:spPr>
          <a:xfrm>
            <a:off x="8823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丰富多彩的户外活动策划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9126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露营活动策划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讨论如何组织和实施露营活动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组织和实施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647460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探讨如何选择露营地点并考虑安全因素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647532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地点选择和安全考虑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提供具体的露营活动方案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具体方案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subtitle"/>
          <p:cNvSpPr/>
          <p:nvPr/>
        </p:nvSpPr>
        <p:spPr>
          <a:xfrm>
            <a:off x="882396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8823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徒步旅行活动策划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徒步旅行活动具有独特的特点和注意事项，需要科学规划徒步线路和满足集体需求。在策划过程中必须强调徒步活动的安全措施和正确的装备选择。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野外拓展活动策划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探讨野外拓展活动的培训目的和实施方法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培训目的和方法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指导团队建设和沟通技巧的训练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团队建设和沟通技巧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提供拓展项目的设计和策划方案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设计与策划方案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路线选择和安全措施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讲解如何选择骑行路线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提供安全措施建议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物资准备和应急处理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指导骑行活动物资准备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应急处理措施推荐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231120" y="360000"/>
            <a:ext cx="1056852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骑行活动策划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魅力和适用场景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分析骑行活动的魅力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探讨适用的场景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title"/>
          <p:cNvSpPr/>
          <p:nvPr/>
        </p:nvSpPr>
        <p:spPr>
          <a:xfrm>
            <a:off x="549072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200" b="1" strike="noStrike" spc="299">
                <a:solidFill>
                  <a:schemeClr val="dk1"/>
                </a:solidFill>
                <a:latin typeface="Arial"/>
                <a:ea typeface="微软雅黑"/>
              </a:rPr>
              <a:t>丰富多彩的户外活动策划</a:t>
            </a: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"/>
          <p:cNvSpPr/>
          <p:nvPr/>
        </p:nvSpPr>
        <p:spPr>
          <a:xfrm>
            <a:off x="4100760" y="2302560"/>
            <a:ext cx="474516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户外活动策划包括露营、徒步旅行、野外拓展和骑行等丰富多彩的选择。每种活动都有其独特之处，需要细心策划和安排，保证活动顺利进行。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丰富多彩的室内活动策划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title"/>
          <p:cNvSpPr/>
          <p:nvPr/>
        </p:nvSpPr>
        <p:spPr>
          <a:xfrm>
            <a:off x="549072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200" b="1" strike="noStrike" spc="299">
                <a:solidFill>
                  <a:schemeClr val="dk1"/>
                </a:solidFill>
                <a:latin typeface="Arial"/>
                <a:ea typeface="微软雅黑"/>
              </a:rPr>
              <a:t>派对活动策划</a:t>
            </a: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"/>
          <p:cNvSpPr/>
          <p:nvPr/>
        </p:nvSpPr>
        <p:spPr>
          <a:xfrm>
            <a:off x="4100760" y="2302560"/>
            <a:ext cx="474516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派对活动是一种欢乐丰富的聚会形式，通过精心的组织与执行，可以营造出欢乐热烈的氛围。在策划派对活动时，选择合适的主题和装饰至关重要，同时设计流程和安排节目也是关键。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9126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团建活动策划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团建活动的价值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目的和意义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647460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团建活动的种类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647532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项目选择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团建活动的策略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方案设计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subtitle"/>
          <p:cNvSpPr/>
          <p:nvPr/>
        </p:nvSpPr>
        <p:spPr>
          <a:xfrm>
            <a:off x="882396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8823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应用训练活动策划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应用训练活动的价值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作用分析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应用训练活动的具体操作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实施方法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应用训练课程的基本原则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设计原则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游戏竞赛活动策划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游戏竞赛活动可以激励团队成员参与并发挥个人能力，在策划这类活动时，必须设计具有挑战性和公平性的规则，同时要合理管理裁判，保证活动的公正性。此外，平衡团队合作和个人表现也是成功的关键。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https://d.book118.com/557116115066006052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19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丰富多彩的活动方案</vt:lpstr>
      <vt:lpstr>目录</vt:lpstr>
      <vt:lpstr>第1章 丰富多彩的活动方案简介</vt:lpstr>
      <vt:lpstr>活动方案概述</vt:lpstr>
      <vt:lpstr>活动策划流程</vt:lpstr>
      <vt:lpstr> </vt:lpstr>
      <vt:lpstr>活动预算管理</vt:lpstr>
      <vt:lpstr>第2章 丰富多彩的户外活动策划</vt:lpstr>
      <vt:lpstr>露营活动策划</vt:lpstr>
      <vt:lpstr>徒步旅行活动策划</vt:lpstr>
      <vt:lpstr>野外拓展活动策划</vt:lpstr>
      <vt:lpstr>骑行活动策划</vt:lpstr>
      <vt:lpstr> </vt:lpstr>
      <vt:lpstr>第3章 丰富多彩的室内活动策划</vt:lpstr>
      <vt:lpstr> </vt:lpstr>
      <vt:lpstr>团建活动策划</vt:lpstr>
      <vt:lpstr>应用训练活动策划</vt:lpstr>
      <vt:lpstr>游戏竞赛活动策划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2024-09-25T23:06:54.343</cp:lastPrinted>
  <dcterms:created xsi:type="dcterms:W3CDTF">2024-09-25T15:06:54Z</dcterms:created>
  <dcterms:modified xsi:type="dcterms:W3CDTF">2024-09-25T15:06:56Z</dcterms:modified>
</cp:coreProperties>
</file>