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7A20C-FEDA-4E5F-B5AB-E0828D9891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8E7FEE-D0C8-443E-9550-41D7A4228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EA69ED-A392-4A18-8D4E-CEF5B08FB8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BB69D2-8539-4BFC-AFBE-954C3EFC3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56937D-388A-4916-BDC6-B6D4598C2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AE728E-6CE4-4B34-B6CF-F33EA6EE2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9745F3-7B06-48F1-8482-6815E9E45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1A3977-EA65-4B20-A2CB-D55A37F77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F96D79-DEBB-4248-A264-1401B347A4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6CF1B8-B9FE-4A62-B04C-7033DC3D9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F4F8E2-E184-4DE2-B5C7-518CEB82C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7120010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提高肠道健康的生活习惯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肠道健康概述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饮食习惯对肠道健康影响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生活方式调整改善肠道环境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保持良好排便习惯，预防便秘问题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合理选用益生菌和益生元补充剂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总结：坚持良好生活习惯，呵护肠道健康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肠道健康概述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肠道是消化系统的主要部分，负责将食物分解为小分子，以便身体吸收和利用。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消化和吸收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免疫防御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7153" b="715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代谢和排毒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1533" b="215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肠道内有大量的免疫细胞，构成身体的第一道免疫防线，防止有害物质和病原体进入体内。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肠道参与多种代谢过程，包括药物代谢和排毒，有助于维持身体的内环境稳定。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肠道功能与作用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微生物群落构成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肠道内寄生着大量微生物，包括细菌、真菌、病毒等，它们与宿主共生，形成复杂的生态系统。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营养代谢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微生物参与食物的消化和代谢，帮助合成维生素等营养物质，促进身体对营养的吸收和利用。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免疫调节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肠道微生物对免疫系统具有调节作用，有助于预防炎症和自身免疫性疾病。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肠道微生物群落及其重要性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7153" b="715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肠道与免疫系统疾病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肠道是免疫系统的重要组成部分，肠道健康与免疫系统疾病如炎症性肠病、自身免疫性疾病等有密切关系。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肠道与心理健康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肠道被称为“第二大脑”，与中枢神经系统密切相关，肠道健康直接影响心理健康，如焦虑、抑郁等。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肠道与代谢性疾病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肠道微生物参与代谢过程，影响肥胖、糖尿病等代谢性疾病的发生和发展。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肠道健康与整体健康关系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饮食习惯对肠道健康影响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确保每餐食物种类丰富，包括蔬菜、水果、全谷类、蛋白质来源（肉、鱼、豆类等）以及适量的健康脂肪（如橄榄油、坚果等）。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制定每周饮食计划，确保食物多样性；采用分餐制，控制每餐食量，避免暴饮暴食；注重早餐质量，摄入充足的营养。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均衡饮食原则及实践方法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均衡饮食原则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714" r="2471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全谷类、豆类、蔬菜、水果及坚果等。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膳食纤维来源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促进肠道蠕动，增加粪便体积，有助于预防便秘；降低胆固醇水平，减少心血管疾病风险；有助于控制血糖水平，预防糖尿病。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膳食纤维摄入与益处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辛辣食品、油炸食品、咖啡因、酒精等。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708" r="11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刺激性食物和饮品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过度摄入可能导致肠道不适、腹泻、便秘等问题，长期摄入可能增加肠道炎症和肠易激综合征的风险。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583" r="11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适量摄入刺激性食物和饮品，根据个人耐受度调整；保持充足的水分摄入，有助于缓解肠道不适。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避免过度摄入刺激性食物和饮品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生活方式调整改善肠道环境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每天保证7-8小时的睡眠，有助于肠道的修复和再生。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958" b="9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208" b="520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保持充足的睡眠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遵循“早餐吃好，午餐吃饱，晚餐吃少”的原则，避免饥一顿饱一顿。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定时进餐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熬夜会打乱肠道的生物钟，影响肠道的正常功能。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避免熬夜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规律作息对肠道节律影响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通过深呼吸、冥想、瑜伽等方式，缓解紧张情绪，降低压力对肠道的影响。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学会放松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与家人、朋友分享自己的感受，获得情感支持，减轻心理压力。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寻求支持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合理安排工作和生活，避免过度劳累对肠道造成负担。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避免过度劳累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减压放松，缓解紧张情绪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https://d.book118.com/557120010033006041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2024-09-13T22:02:48.933</cp:lastPrinted>
  <dcterms:created xsi:type="dcterms:W3CDTF">2024-09-13T14:02:48Z</dcterms:created>
  <dcterms:modified xsi:type="dcterms:W3CDTF">2024-09-13T14:02:51Z</dcterms:modified>
</cp:coreProperties>
</file>