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3A34E-8CDC-4EC6-9328-B04253D3F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31D52-E8E6-4A3A-9418-E95C9B28C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C399F-1021-4038-B67B-C8EFEBA12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BF639-42E9-4BD2-8BA5-CE5E87F56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3C1302-716B-4DC2-B469-D82EF4174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4D5F14-5D35-4E46-A2E9-173B13578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7BEEC4-568C-4FEB-8D56-DABD1E8C3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9A18B-3B4D-40A2-AFC1-11B9A54CD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B3118-8AF5-448C-BE2C-B5C6CC3D1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968E9-64C3-48C9-80CF-08726F409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79F4F-059E-4255-8DF7-2CAE78E83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20023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认识保险理财课件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保险理财概述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保险理财产品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保险理财的风险与收益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如何选择保险理财产品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保险理财的未来发展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保险理财案例分析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保险理财概述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保险理财是指通过购买保险产品，利用保险产品的保障功能和投资功能，实现风险转移和财富增值的过程。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保险理财是一种综合性的财富管理方式，其核心在于利用保险产品的特殊性质，将风险保障与财富增值相结合，为个人或家庭提供全面的财富管理方案。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保险理财的定义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以人的生命为保障对象，常见的有定期寿险、终身寿险和两全保险等。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人寿保险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以人的身体健康为保障对象，常见的有医疗保险、疾病保险和护理保险等。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健康保险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以财产和相关利益为保障对象，常见的有车险、家财险、工程险和责任险等。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财产保险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除了具有保障功能外，还具有投资理财的功能，常见的有分红型保险、万能型保险和投资连结保险等。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投资型保险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保险理财的种类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通过购买保险，个人或家庭可以获得风险保障，避免因意外事故或疾病等原因导致的经济损失。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风险保障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财富增值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税收优惠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债务隔离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保险理财产品通常具有投资功能，可以通过投资获得一定的收益，实现财富的增值。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根据国家税收政策，某些保险理财产品可以享受税收优惠，降低投资成本。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通过保险合同的法律效应，可以将个人或家庭财产与债务隔离，保护家庭财产安全。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保险理财的意义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保险理财产品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67" r="1496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人寿保险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提供一定期限的生命保障，若被保险人在保障期间身故，保险公司将给付保险金。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提供终身的生命保障，无论被保险人在何时身故，保险公司都将给付保险金。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在被保险人生存到一定期限后，保险公司给付保险金。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在被保险人生存或身故时，保险公司都将给付保险金。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定期寿险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终身寿险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生存保险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两全保险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家庭财产保险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车辆保险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货物运输保险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工程保险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财产保险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为家庭财产提供保障，包括房屋、家具、电器等。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为车辆在交通事故中可能遭受的损失提供保障。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为货物在运输过程中可能遭受的损失提供保障。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为工程项目可能遭受的损失提供保障。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投保人按期缴纳保费，到达约定年龄后开始领取养老金。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传统型养老保险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投保人按期缴纳保费，同时可享受保险公司的投资收益。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分红型养老保险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投保人按期缴纳保费，可自由选择领取养老金的时间和金额。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万能型养老保险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投保人按期缴纳保费，同时将资金投向不同的投资品种。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投资连结型养老保险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养老保险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https://d.book118.com/557120023035006030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2024-09-01T18:38:20.732</cp:lastPrinted>
  <dcterms:created xsi:type="dcterms:W3CDTF">2024-09-01T10:38:20Z</dcterms:created>
  <dcterms:modified xsi:type="dcterms:W3CDTF">2024-09-01T10:38:22Z</dcterms:modified>
</cp:coreProperties>
</file>