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1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BA217F-7CFB-4B1F-A826-9A2584A69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F4F066-3E51-40A9-A4DF-A19FBF6BB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17B3F8-9BB9-4881-B3FC-CA1488F0B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D13338-C731-427C-8A89-46D47B0AF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814015-41DC-4FE3-9661-228808B2A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7E5D51-250B-4515-A2EE-37985690C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0AF97E-392F-4141-9113-62E7A077B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84B124-38DD-4286-913B-B0375F836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31116D-1AA4-44D0-9CE2-79913228F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AA1DB8-7E05-4362-893D-502FEE7F3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2161B3-6941-4FB6-B069-CE54912A2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12016204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《光通讯基础知识》ppt课件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光通讯概述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光通讯系统组成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光通讯关键技术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光通讯发展趋势与挑战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光通讯实验与操作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光通讯概述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光通讯是一种利用光波作为信息载体的通讯方式。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光通讯是一种利用光波作为信息载体的通讯方式，通过发送和接收光信号来实现信息的传输。它与传统的电通讯方式不同，光通讯具有更高的传输速率、更低的传输损耗和更好的抗干扰能力。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969" r="17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光通讯定义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光通讯的发展经历了从实验室研究到商业化应用的过程。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通讯的研究始于20世纪60年代，最初是在实验室环境下进行的。随着光电子技术的发展，光通讯逐渐从实验室走向商业化应用。如今，光通讯已经成为现代通讯网络的重要组成部分，广泛应用于长距离通信、数据中心、云计算等领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光通讯发展历程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光通讯在长距离通信、数据中心、云计算等领域有广泛应用。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通讯在长距离通信领域中，主要用于跨洋光缆、海底光缆等高速、大容量的信息传输。在数据中心和云计算领域中，光通讯用于实现服务器之间的高速互连，提供更高的数据传输速率和更低的延迟。此外，光通讯还在医疗、航空航天、智能交通等领域有广泛应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光通讯应用领域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光通讯系统组成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光源与光发送机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光源是光通讯系统的发送端，用于产生光信号。常见光源有发光二极管（LED）和激光器（LD）。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光发送机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光发送机是将电信号转换为光信号的设备，它包含光源、调制器和其他必要的辅助电路。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调制器的作用是将电信号加载到光载波上，即将低频的电信号与高频的光波相结合，实现信息的传输。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解调器是光通讯系统的接收端，用于将加载了信息的光信号还原为电信号，以便后续处理。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调制器与解调器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解调器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调制器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光中继器用于放大和处理传输中的光信号，以补偿信号的衰减和噪声干扰。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光接收机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光接收机是光通讯系统的接收端，用于将经过传输和放大的光信号转换为电信号，并进行必要的处理和恢复。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光中继器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光中继器与光接收机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光纤是光通讯系统的传输介质，用于传输光信号。光纤由纤芯和包层组成，纤芯负责传输光信号，包层则起到保护作用。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光缆是由多根光纤组成的集合体，用于实现长距离的光信号传输。光缆的外层通常由加强筋和保护层组成，以增强其机械性能和保护光纤不受损伤。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光纤与光缆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光通讯关键技术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波分复用技术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提高传输容量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波分复用技术利用不同波长的光信号在同一光纤中进行传输，从而实现信号容量的倍增，提高传输效率。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实现多通道传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波分复用技术可以将多个不同波长的光信号合成一路进行传输，每个波长通道可以独立传输不同的信号，实现多通道传输。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波分复用技术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降低传输损耗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在波分复用系统中，不同波长的光信号在光纤中的传输损耗不同，通过合理选择波长和光纤类型，可以降低传输损耗，提高传输距离。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波分复用技术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灵活的网络结构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波分复用技术可以实现灵活的网络结构，例如星型、环型和网状结构等，以满足不同网络拓扑的需求。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波分复用技术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总结词：信号放大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详细描述：光纤放大技术利用特殊的光纤和稀土元素，实现对光信号的放大，以提高信号的传输距离和接收灵敏度。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光纤放大技术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总结词：降低噪声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详细描述：光纤放大器具有较低的噪声系数，可以减小信号传输过程中的噪声干扰，提高信号质量。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光纤放大技术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4831" y="1475793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675" y="1573370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6034" y="5792552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137333" y="2069399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1137333" y="6143637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44186" y="1522937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341031" y="1620514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555390" y="5839696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>
            <a:off x="6556688" y="2116543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6556688" y="6190781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1446384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446384" y="3066374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简化系统结构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18667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918667" y="3067862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光纤放大器的使用可以简化光通讯系统的结构，减少中继站的数量，降低系统成本和维护难度。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光纤放大技术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光纤放大技术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总结词：高可靠性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详细描述：光纤放大器具有较高的可靠性和稳定性，能够在恶劣的环境条件下稳定工作，提高光通讯系统的可靠性。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提高信号质量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相干光通信技术利用光的相干性原理，通过本振光与信号光的干涉实现信号调制和解调，从而提高信号的质量和传输稳定性。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相干光通信技术</a:t>
              </a:r>
            </a:p>
          </p:txBody>
        </p:sp>
      </p:grp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https://d.book118.com/557120162043006042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2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2024-09-15T11:22:26.670</cp:lastPrinted>
  <dcterms:created xsi:type="dcterms:W3CDTF">2024-09-15T03:22:26Z</dcterms:created>
  <dcterms:modified xsi:type="dcterms:W3CDTF">2024-09-15T03:22:28Z</dcterms:modified>
</cp:coreProperties>
</file>