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24E36-916F-4953-B64B-CC0AF0CA4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1DCCE-0EF7-4BF8-88F1-2954B7B42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3891B-DD01-4B1F-BA7F-DC166C83D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B7072-CB6B-4D6D-A627-FF3D8D4C9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7AD5AB-56B9-4C52-8CB0-1A4ABC5A9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B54FFD-9EB3-4D43-A75E-C428B416E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923803-8FFE-4F68-9891-1977B9A83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0F3DF-0EDA-49A5-9E98-179DBEEF2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4FEA6-D3D9-4685-B1A1-5806A1F84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2407A-3349-4432-876A-5869CFD98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4E74D-1171-4549-AA77-1717FB12A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211561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轻卡行业现状分析报告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轻卡行业概述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轻卡市场现状分析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轻卡行业技术与创新现状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轻卡行业面临的挑战与发展机遇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轻卡行业发展趋势预测与建议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轻卡行业概述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明确轻卡定义，细化分类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轻卡，通常指轻型货车，其总质量在一定范围内，适用于城市物流配送、短途货运等场景。根据用途，可分为货运轻卡和客运轻卡；根据驱动方式，可分为汽油轻卡、柴油轻卡和电动轻卡等。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轻卡的定义与分类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梳理产业链，关注上下游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卡行业产业链包括原材料供应、零部件制造、整车生产、销售与服务等环节。上游主要涉及钢铁、橡胶、塑料等原材料供应商，以及发动机、变速器等核心零部件制造商；下游则面向物流、运输、租赁等领域，通过经销商、服务商等渠道实现产品销售与售后服务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轻卡行业产业链结构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回顾历史，展望未来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卡行业经历了起步、成长、成熟等阶段，随着市场需求的变化和技术进步，不断推陈出新。近年来，国家政策对新能源汽车产业的扶持以及物流行业的快速发展，为轻卡行业提供了新的发展机遇。同时，智能化、电动化、轻量化成为行业发展趋势，为未来轻卡市场的拓展和创新提供了广阔空间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轻卡行业的发展历程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轻卡市场现状分析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37" b="55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轻卡行业市场规模已经达到数十万辆的级别，并且在近年来呈现出稳步增长的态势。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随着电商、快递等行业的快速发展，轻卡作为城市物流配送的主要交通工具之一，其市场需求不断增长。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增长驱动因素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规模庞大并持续增长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轻卡市场可分为货运、客运、专用车等细分市场，其中货运市场占据主导地位。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行业应用细分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地域细分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625" r="11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产品细分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轻卡市场在城市和农村地区都有广泛应用，城市地区对轻卡的需求更加旺盛。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轻卡产品可根据载重量、排放标准、燃料类型等进行细分，不同细分市场的需求特点各异。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目前，国内品牌在轻卡市场中占据较大份额，但国际品牌也在逐渐扩大市场份额。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多元化竞争主体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轻卡市场上存在着众多品牌和企业，如国内知名品牌唐骏、五菱等，以及国际品牌如福特、日产等。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随着环保要求的提高和新能源汽车政策的推动，未来轻卡市场的竞争格局将可能发生变化，新能源轻卡或将成为市场竞争的新热点。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https://d.book118.com/557121156166006041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2024-09-14T23:34:18.547</cp:lastPrinted>
  <dcterms:created xsi:type="dcterms:W3CDTF">2024-09-14T15:34:18Z</dcterms:created>
  <dcterms:modified xsi:type="dcterms:W3CDTF">2024-09-14T15:34:20Z</dcterms:modified>
</cp:coreProperties>
</file>