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4C3D5-7650-40EE-9316-1313ECF70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4F0F-8F05-4F0A-83B6-B0C6C8B0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724D4-43B5-4773-BF3B-27EA6FB8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84257-7FBB-440E-AFF7-F95A40D9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7388F-59E8-4493-AE31-26FC5BD3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7454F-57E0-4AE7-8EE0-6BFB6C37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7A3FB-01EC-4220-9519-B2FD4236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31F8B-FA3E-4840-9756-2A58AF7C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12B54-99C8-4FC8-B7D9-D774A25C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F37B-29B6-4569-840F-79221F782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74BFA-3601-4DEA-BBBB-C4C10098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250060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中医诊断学问诊中的脏腑辨证与中药治疗的关联研究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中药治疗与脏腑辨证的关联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中医脏腑辨证是中医诊断学的重要组成部分，通过对脏腑功能状态的判断，为中药治疗提供依据。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随着现代医学的发展，人们对中医诊断和治疗方法的关注度逐渐提高，研究中医脏腑辨证与中药治疗的关联具有重要的理论和实践意义。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432" b="743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本研究旨在探讨中医脏腑辨证与中药治疗的内在联系，为临床中医师提供更加准确、有效的治疗方法和思路。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通过收集和分析临床数据，探讨中医脏腑辨证与中药治疗的关联，为中医临床诊断和治疗提供科学依据。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中医脏腑辨证与中药治疗存在内在联系，针对不同脏腑辨证类型的患者，采用相应的中药治疗方法能够取得更好的治疗效果。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研究目的和假设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采用文献研究、临床调查和统计分析等方法，收集相关文献资料、临床病例和实验数据，对中医脏腑辨证与中药治疗的关联进行深入分析。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首先进行文献综述和理论探讨，明确研究问题和假设；其次制定详细的临床研究方案，包括病例选择、数据采集、统计分析等；最后对研究结果进行总结和讨论，提出相应的结论和建议。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脏腑生理功能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脏腑是人体内脏的总称，包括心、肝、脾、肺、肾等五脏，以及胃、小肠、大肠、三焦、膀胱等六腑。每个脏腑都有其独特的生理功能，共同维持人体的正常生命活动。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脏腑相互关系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脏腑之间通过经络相互连接，形成一个有机的整体。在生理上，脏腑相互协调、相互制约，共同维持人体的阴阳平衡；在病理上，脏腑之间相互影响，一脏有病可影响他脏。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脏腑生理功能及相互关系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脏腑病变表现及辨证方法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脏腑发生病变时，可出现相应的临床症状和体征。如心主血脉，心病则血脉运行不畅，可出现心悸、胸闷等症状；肝主疏泄，肝病则疏泄失常，可出现胁痛、黄疸等症状。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脏腑病变表现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脏腑辨证是根据脏腑的生理功能、病变表现及相互关系，分析和判断疾病的病因、病位、病性及邪正盛衰情况的一种辨证方法。通过望、闻、问、切四诊合参，结合八纲辨证，对疾病进行综合分析。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指导疾病诊断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脏腑辨证是中医诊断的核心内容之一，通过脏腑辨证可以明确疾病的病因、病位和病性，为治疗提供依据。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指导中药治疗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中药治疗疾病时，需根据脏腑辨证结果选用相应的药物。如心火亢盛者宜选用清心泻火的药物；肝气郁结者宜选用疏肝解郁的药物。通过针对脏腑病变的中药治疗，可以调整脏腑功能，达到治疗疾病的目的。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脏腑辨证在中医诊断中的应用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中药治疗与脏腑辨证的关联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中药药性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指中药具有的四气五味、升降浮沉等特性，这些特性决定了中药对机体的作用方向和力度。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归经理论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中药归经是指药物对于机体某部分的选择性作用，即某药对某些脏腑经络有特殊的亲和作用，因而对这些部位的病变起着主要或特殊的治疗作用，药物的归经不同，其治疗作用也不同。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的药性归经与脏腑有密切关系。不同药性的中药可以归入不同的脏腑经络，通过调节脏腑功能达到治疗疾病的目的。例如，寒性中药多归入肺、胃经，可以治疗肺热、胃热等热性疾病；温性中药多归入肝、肾经，可以治疗肝寒、肾虚等寒性疾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中药药性归经与脏腑关系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中药配伍是指在中医药理论指导下，按照病情的不同需要和药物的不同特点，有选择地将两种或两种以上的药物配合在一起应用。中药配伍的原则包括君臣佐使、相须相使、相畏相杀、相恶相反等。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与脏腑辨证的结合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在中药配伍中，需要考虑脏腑辨证的结果。根据脏腑辨证的不同类型，选择相应的中药进行配伍。例如，对于肝郁脾虚的患者，可以选择疏肝解郁、健脾益气的中药进行配伍治疗。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中药配伍原则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中药配伍原则及与脏腑辨证的结合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https://d.book118.com/557125006045006041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2024-09-14T00:58:45.182</cp:lastPrinted>
  <dcterms:created xsi:type="dcterms:W3CDTF">2024-09-13T16:58:45Z</dcterms:created>
  <dcterms:modified xsi:type="dcterms:W3CDTF">2024-09-13T16:58:47Z</dcterms:modified>
</cp:coreProperties>
</file>