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0C1515-2E9D-493A-8DD3-E99E9CFA9A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47A7C7-9145-45F1-9481-BF76A5DD3A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FABA3E-22EB-4785-87EA-F78017FE0C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1BB7FD-E8E9-4606-AF09-3BCA3CB0CC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979B99-C4A4-4788-BE45-39916E556B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26F0911-AF64-4559-B89E-561465CFC6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FB0941-B7E9-40A2-A5DC-8F320594C3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AEA941-A99E-4A5F-A918-58B08B1693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C1E239-78D6-47D9-BC29-34368170DF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08311D-41E3-4C7D-BFA0-54A41E41A3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8CCBD9-F791-4604-8FCC-DAA36B9FAA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7130150066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合规与市场准入与监管合作方案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市场准入管理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监管合作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企业责任与自律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合作方案实施与保障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3452" r="345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0914" r="1091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7424" b="1742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应对市场挑战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随着市场竞争的加剧，企业需要加强合规管理，确保业务活动符合法律法规和行业标准的要求，以应对潜在的市场风险。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提升企业竞争力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通过加强合规管理，企业可以建立良好的市场声誉，增强品牌形象，从而提升市场竞争力。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促进可持续发展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合规管理有助于企业实现长期、稳定的发展，确保业务活动的可持续性，符合社会、环境和经济的综合要求。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强化监管合作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降低合规风险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提升市场透明度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推动行业创新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合作方案的意义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通过合作方案，企业与监管机构可以建立更加紧密的合作关系，共同推动市场的健康、有序发展。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通过合作方案，企业可以加强与监管机构的信息沟通和交流，提高市场透明度，增强投资者信心。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合作方案有助于企业及时了解并遵守最新的法律法规和行业标准，降低因违规而引发的潜在风险。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合作方案可以鼓励企业在合规的前提下进行业务创新，促进行业的整体进步和发展。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4941" b="1494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完善合规管理流程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建立合规风险识别、评估、处置和报告等流程，确保合规管理工作有序进行。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构建合规管理框架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明确合规管理目标、原则、组织结构和职责，形成完整的合规管理体系。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制定合规管理制度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制定合规行为准则、合规审查、合规报告等一系列合规管理制度，确保企业各项经营活动符合法律法规和监管要求。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合规管理体系建设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识别合规风险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通过对企业经营活动的全面梳理，识别潜在的合规风险点，建立风险清单。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评估合规风险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对识别出的合规风险进行评估，确定风险等级和影响程度，为制定风险防范措施提供依据。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防范合规风险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根据风险评估结果，制定相应的风险防范措施，如加强内部控制、完善业务流程、提高员工合规意识等。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合规风险评估与防范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定期开展合规培训，提高员工对法律法规和监管要求的认识和理解，增强合规意识。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加强合规培训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500" r="13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营造合规文化氛围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建立合规激励机制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5000" r="25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通过宣传、教育、激励等多种手段，营造企业内部的合规文化氛围，使员工自觉遵守合规要求。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将合规管理纳入企业绩效考核体系，对合规表现优秀的员工给予奖励和晋升机会，形成正向激励。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合规培训与文化建设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市场准入管理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市场准入标准与流程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准入标准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明确市场准入的条件、要求和标准，包括企业资质、产品质量、技术标准等方面。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准入流程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制定详细的市场准入申请流程，包括申请、审核、批准等环节，确保流程公开、透明、可操作。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0" r="9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规定申请者需提交的材料，如企业营业执照、产品检验报告、相关认证证书等。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明确负责市场准入审批的机构，如政府部门、行业协会等，确保审批过程公正、严谨。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市场准入申请与审批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审批机构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申请材料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制定有效的市场监管措施，如定期巡查、抽样检验、质量评估等，确保市场主体的合规经营。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833" r="1683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0375" r="10375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0667" r="20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监管措施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对违反市场准入规定的行为，依法依规进行处理，如警告、罚款、吊销执照等，维护市场秩序。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违规处理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及时公开市场监管信息，如检查结果、处理情况等，接受社会监督，提高市场透明度。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信息公开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市场准入后续监管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https://d.book118.com/557130150066006033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2024-09-06T22:12:16.751</cp:lastPrinted>
  <dcterms:created xsi:type="dcterms:W3CDTF">2024-09-06T14:12:16Z</dcterms:created>
  <dcterms:modified xsi:type="dcterms:W3CDTF">2024-09-06T14:12:18Z</dcterms:modified>
</cp:coreProperties>
</file>