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853FC-BEDD-4197-AB8D-8AE3A82A1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74638-BC6B-4688-A412-D3392268D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E4690-2577-495C-B54D-9A9E18A96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BB1F-33A0-4BB4-B735-F4354498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355CE-0087-4124-BED7-157315EF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2A1C85-237C-453A-BF27-9F6CF7C1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817BD-865C-4831-B318-BD364C6E6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D464C-D80D-4189-B2E2-7F93D51B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655C2-C42F-4493-B586-FC082EB7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9A135-AF31-4ABC-8678-E3C33C1E0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316B3-DC19-4E43-AE0E-CCCA7A52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31043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保障交通道路施工安全是每个人的责任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交通道路施工安全的重要性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保障交通道路施工安全的责任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提高交通道路施工安全的措施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随着城市化进程的加速和交通基础设施建设的不断推进，交通道路施工安全问题日益突出，需要引起广泛关注和重视。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交通道路施工安全是社会公共安全的重要组成部分，直接关系到人民群众的生命财产安全和社会的稳定发展。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提高公众对交通道路施工安全的认知和意识，形成全民共同参与的氛围。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推动相关责任主体履行安全职责，加强安全管理，减少施工事故的发生。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为政府和相关部门提供决策参考，促进交通基础设施建设的可持续发展。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交通道路施工安全的重要性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确保施工人员在工作中免受伤害，减少意外事故的发生。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保障施工人员的生命安全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确保道路使用者在使用过程中不受施工区域的影响，降低交通事故风险。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保障道路使用者安全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减少因施工事故引发的社会矛盾和冲突，保持社会稳定。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减少因施工事故导致的经济损失，提高经济效益。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降低经济损失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对社会和经济的影响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减少施工对周边环境的影响，保护生态环境。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合理规划施工时间和方式，降低噪音和尘土对周边居民的影响。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减少噪音和尘土污染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保障交通道路施工安全的责任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制定和完善交通道路施工安全法规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政府部门应制定相关法规，明确施工安全标准和规范，确保施工单位遵守相关规定。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政府部门应定期对交通道路施工现场进行监督和检查，确保施工单位按照法规要求进行施工，及时发现并纠正安全隐患。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政府部门应提供必要的技术支持和培训，提高施工人员的安全意识和技能水平，确保施工安全。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政府部门的责任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施工单位应建立完善的安全管理制度，明确各级管理人员和操作人员的安全职责，确保各项安全措施得到有效执行。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提供安全培训和防护措施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施工单位应对施工人员提供必要的安全培训，配备符合要求的安全防护用品，保障施工人员的生命安全。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遵守相关法规和标准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施工单位应严格遵守交通道路施工安全法规和标准，确保施工过程的安全可控。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施工单位的责任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https://d.book118.com/557131043055006042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2024-09-15T15:54:15.782</cp:lastPrinted>
  <dcterms:created xsi:type="dcterms:W3CDTF">2024-09-15T07:54:15Z</dcterms:created>
  <dcterms:modified xsi:type="dcterms:W3CDTF">2024-09-15T07:54:17Z</dcterms:modified>
</cp:coreProperties>
</file>