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E622B-4FDE-4768-B5CC-4475CAB74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85345-42DA-4E28-8963-EC843C647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56C21-9EB5-4A96-A87C-C76EB2170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886ED-139C-4111-B74C-2A2401AD7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2CE5B-491A-4ADF-9984-E979BDFB5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1C1923-8F2A-4D2C-8364-D54BEA07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E68BB-102F-4100-8A1A-D8E5D2687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67212-6E60-483B-8F0E-6B508F8D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AC1B3-4D1C-474E-B6C0-BB90463A1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04ECA-E828-433C-9FA6-3E155E753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0B18D-2FF5-464D-BCC3-58CD3697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3115116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《微机综合保护继电》PPT课件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微机综合保护继电的组成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微机综合保护继电的调试与维护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微机综合保护继电是一种基于微处理器的电力系统保护装置，用于监测和控制电力系统的运行状态，保障电力系统的安全稳定运行。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具有高精度、高可靠性、快速响应等特点，能够实现对电力系统的全面保护和控制，提高电力系统的稳定性和可靠性。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微机综合保护继电通过采集电力系统的电流、电压、功率等参数，经过微处理器的计算和处理，实现对电力系统的保护和控制。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具有过电流保护、过电压保护、低电压保护、方向保护等功能，能够实现对电力系统的全面保护和控制。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微机综合保护继电广泛应用于电力系统中的发、输、配、用等各个环节，实现对电力系统的全面保护和控制，保障电力系统的安全稳定运行。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适用于各种类型的电力系统，如高压输电、配电网、工业用电、商业用电等场景。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人机界面模块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提供操作界面，实现人机交互。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开关量输入输出模块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接收和输出控制信号，如继电器动作等。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模拟量输入模块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采集现场的模拟量信号，如电流、电压等。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电源模块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提供系统所需的各种电源，保证系统的正常工作。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CPU模块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控制系统的核心，负责数据处理和逻辑运算。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控制系统的核心，负责数据处理、逻辑运算和系统管理。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根据具体需求开发的软件，实现特定的功能。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控制硬件设备的软件，实现硬件与软件的交互。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驱动软件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用于系统调试、故障诊断等辅助功能的软件。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第三方软件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显示模块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提供操作按钮、旋钮等，实现人机交互。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操作模块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报警模块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通讯模块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实现与外部设备的通讯，如与上位机、其他智能设备等通讯。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显示系统的运行状态、参数设置等信息。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实时监测系统状态，如有异常立即报警提示。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人机界面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微机综合保护继电的功能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https://d.book118.com/557131151165006040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2024-09-13T13:40:12.175</cp:lastPrinted>
  <dcterms:created xsi:type="dcterms:W3CDTF">2024-09-13T05:40:12Z</dcterms:created>
  <dcterms:modified xsi:type="dcterms:W3CDTF">2024-09-13T05:40:14Z</dcterms:modified>
</cp:coreProperties>
</file>