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4AFFD0B-16DD-450D-AEF6-D330BF80BE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478235-3708-4CDC-91EB-A46B471A02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E209B20-96A4-4E32-B565-D7C61DB1B8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1C0A310-9282-45F4-92AB-6FD5A8B673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6384EF8-A588-44A4-8DDA-AADDDAFFBAC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54C4016-6E66-4D4D-9178-47D08D63D71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0914711-A9A7-4892-905D-399D31E9EED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F006C6-6542-45C2-994B-F65A904E69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A7F176-5DA7-45E0-8C36-E7F41DB1F7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1C7CC2-16A6-488E-994B-4001047F1E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341F1C-CB45-4407-B224-EACDF22E8D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7132004140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高血压患者护理业务查房</a:t>
            </a:r>
          </a:p>
        </p:txBody>
      </p:sp>
      <p:sp>
        <p:nvSpPr>
          <p:cNvPr id="6" name="AutoShape 6"/>
          <p:cNvSpPr/>
          <p:nvPr/>
        </p:nvSpPr>
        <p:spPr>
          <a:xfrm>
            <a:off x="9364826" y="32926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高血压疾病概述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高血压患者的护理评估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高血压患者的日常护理</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高血压患者的药物治疗与护理</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高血压患者的病情监测与评估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高血压患者的健康教育</a:t>
            </a:r>
          </a:p>
        </p:txBody>
      </p:sp>
      <p:sp>
        <p:nvSpPr>
          <p:cNvPr id="6" name="AutoShape 6"/>
          <p:cNvSpPr/>
          <p:nvPr/>
        </p:nvSpPr>
        <p:spPr>
          <a:xfrm>
            <a:off x="6340996" y="373969"/>
            <a:ext cx="5497697" cy="4191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alpha val="100000"/>
                  </a:schemeClr>
                </a:solidFill>
                <a:latin typeface="Microsoft Yahei"/>
                <a:ea typeface="Microsoft Yahei"/>
                <a:cs typeface="Microsoft Yahei"/>
              </a:rPr>
              <a:t>https://wenku.baidu.com</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高血压疾病概述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高血压是一种常见的慢性疾病，指以体循环动脉血压升高为主要特征，可伴有心、脑、肾等器官的功能或器质性损害的临床综合征。根据病因可分为原发性高血压和继发性高血压。</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高血压的定义是指收缩压（高压）≥140mmHg和/或舒张压（低压）≥90mmHg。原发性高血压是指原因不明的高血压，占高血压患者的95%以上；继发性高血压是指由于某些确定的疾病或病因引起的血压升高，如肾脏疾病、内分泌疾病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高血压的定义与分类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高血压的病因复杂，包括遗传、环境、行为和生活方式等多种因素。病理生理机制涉及多个系统的异常，如心血管系统、肾脏和内分泌系统等。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高血压的病因包括遗传因素、年龄、性别、种族、饮食习惯、缺乏运动、吸烟、过量饮酒、精神压力等。病理生理机制包括血管重塑、血管平滑肌细胞增殖和肥厚、血管内皮功能紊乱等，这些变化导致动脉血管阻力增加，血压升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高血压的病因与病理生理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高血压在全球范围内普遍存在，是心血管疾病的主要危险因素之一。预防和控制高血压对于降低心血管疾病发病率和死亡率具有重要意义。</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血压的流行病学数据显示，全球范围内高血压患病率较高，且呈上升趋势。高血压是导致心血管疾病的主要危险因素之一，可导致心脏病、脑卒中、肾功能不全等疾病。预防和控制高血压的方法包括健康饮食、适量运动、控制体重、限制饮酒、戒烟等。同时，早期发现和有效治疗高血压也是降低心血管疾病发病率和死亡率的关键措施。</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高血压的流行病学与预防</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高血压患者的护理评估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全面了解高血压患者的健康状况，为制定个性化的护理计划提供依据。</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评估患者的病情状况、认知情况、心理状态、生活习惯、家庭支持等。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内容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护理评估的目的与内容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通过询问、观察、体格检查、辅助检查等手段进行评估。</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收集资料、整理资料、分析资料、得出结论。</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护理评估的方法与步骤</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步骤</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方法</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在评估过程中，要保护患者的隐私，避免泄露个人信息。</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尊重患者隐私</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全面细致</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动态评估</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评估时要全面了解患者的病情，不遗漏任何细节。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随着病情的变化，要定期进行评估，以便及时调整护理计划。</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护理评估的注意事项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高血压患者的日常护理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合理控制饮食是高血压患者护理的重要环节，需注意控制热量、脂肪和盐分的摄入。</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高血压患者应遵循低盐、低脂、低热量的饮食原则，尽量避免食用高盐、高脂肪和高热量的食物，如腌制品、动物内脏、油炸食品等。增加蔬菜、水果、全谷类食物的摄入，有助于降低血压和保持健康的体重。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饮食护理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适量的运动有助于降低血压，提高心血管健康水平，但需注意运动的强度和频率。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高血压患者应进行适量的有氧运动，如快走、慢跑、游泳等，每周至少进行150分钟的中等强度运动。运动时应避免剧烈运动和过度疲劳，避免在极端天气条件下进行户外运动。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运动护理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https://d.book118.com/557132004140006040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2024-09-13T06:29:23.576</cp:lastPrinted>
  <dcterms:created xsi:type="dcterms:W3CDTF">2024-09-12T22:29:23Z</dcterms:created>
  <dcterms:modified xsi:type="dcterms:W3CDTF">2024-09-12T22:29:25Z</dcterms:modified>
</cp:coreProperties>
</file>