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9DC59-1F1E-4BFD-8E34-F577303A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153D7-325B-49D8-9726-291D6C21B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19CE2-B42C-4F8A-9BF4-46DAB2175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94630-85E8-4DCD-85D4-2486E3837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CA9FB-E7AC-4B96-A1AB-4C06A1B3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96B99-97D9-4BCE-9122-3190CE56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F0024-4635-4032-BC36-6727D1BE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3E8CE-AF1D-45DC-AC6A-7FE37033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87B86-3228-4905-BAE5-9380C734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3CCC-087C-430B-956D-6D8AA799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5CCBC-5D00-4CD8-8184-B5F4D71D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34153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危重病人个案护理查房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危重病人是指病情严重、随时可能发生生命危险的患者。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病情复杂多变、生命体征不稳定、需要密切监测和紧急处理。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提高病人的生存率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及时的护理干预能够降低病人的死亡率。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保障病人的生活质量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专业的护理能够减轻病人的痛苦，提高生活质量。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促进病人的康复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良好的护理能够加快病人的康复进程。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病情复杂多变、生命体征不稳定、护理难度大、对护理人员要求高。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加强护理人员的培训和考核、提高护理人员的专业水平、加强团队协作、完善护理流程和规范。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危重病人护理的挑战与应对策略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个案护理查房流程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选择合适的时间和安静的病房或会议室进行查房，确保参与人员能够充分交流和讨论。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通知参与人员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提前通知参与查房的医护人员，确保他们能够准时参加。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收集患者的病历资料、护理记录、医嘱单等，以便全面了解患者的病情和护理情况。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确定查房目的和重点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明确查房的目的和重点，以便有针对性地了解患者情况，提高查房效果。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查房过程中应注意记录患者的病情和护理情况，并在查房结束后进行总结和反馈。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在查房过程中，医护人员应全面了解患者的病情、护理措施、病情变化等情况，以便更好地评估患者的状况。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医护人员在查房过程中应保持专业、友善的态度，尊重患者隐私，注意言辞和举止。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在查房过程中发现的问题应及时处理，避免影响患者的治疗和康复。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全面了解病情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注意礼仪和态度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做好记录和总结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分析查房结果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根据查房过程中收集的信息，分析患者的病情和护理情况，找出存在的问题和不足之处。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针对存在的问题和不足之处，制定相应的改进措施，提高患者的治疗和护理效果。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将查房结果和建议反馈给相关医护人员，以便他们能够及时调整工作方法和流程。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定期进行危重病人个案护理查房，持续关注患者的病情和护理情况，不断提高护理质量。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危重病人护理实践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确保患者呼吸道畅通，及时清理呼吸道分泌物，避免窒息和吸入性肺炎。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密切监测患者的血压、心率、呼吸、体温等生命体征指标，及时发现异常情况并处理。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根据患者的营养需求和病情状况，制定合理的饮食计划，保证患者获得足够的营养。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定期为患者擦拭身体，保持皮肤清洁干燥，预防压疮等并发症的发生。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https://d.book118.com/557134153010006031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2024-09-03T00:10:38.390</cp:lastPrinted>
  <dcterms:created xsi:type="dcterms:W3CDTF">2024-09-02T16:10:38Z</dcterms:created>
  <dcterms:modified xsi:type="dcterms:W3CDTF">2024-09-02T16:10:40Z</dcterms:modified>
</cp:coreProperties>
</file>