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136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73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1FFB0-624A-4A09-A2F4-2A42F6F33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C53FF-FD58-4FF6-A7F9-05F90BD75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8730C7-D2F5-4D5E-8B55-C43DCD4AE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AC8140-F965-4C49-8297-F1E3189B5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318D91-8E6A-41B1-A969-5FE5A1994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D2C1EC-C92F-47B6-8240-097BC2992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8C096D-BD43-4623-B070-65A2232C2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70361C-BA21-49F9-A198-A105DE9D7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C6CBCC-0CAF-4132-9EAF-86A0AAB1F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A91E1-71CF-4AE2-8153-311823B9CA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7F472A-2B83-4D35-BAC3-55ADD0B6F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5126" r:id="rId2"/>
    <p:sldLayoutId id="2147495127" r:id="rId3"/>
    <p:sldLayoutId id="2147495128" r:id="rId4"/>
    <p:sldLayoutId id="2147495129" r:id="rId5"/>
    <p:sldLayoutId id="2147495130" r:id="rId6"/>
    <p:sldLayoutId id="2147495131" r:id="rId7"/>
    <p:sldLayoutId id="2147495132" r:id="rId8"/>
    <p:sldLayoutId id="2147495133" r:id="rId9"/>
    <p:sldLayoutId id="2147495134" r:id="rId10"/>
    <p:sldLayoutId id="214749513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24" Type="http://schemas.openxmlformats.org/officeDocument/2006/relationships/tags" Target="../tags/tag167.xml" /><Relationship Id="rId25" Type="http://schemas.openxmlformats.org/officeDocument/2006/relationships/tags" Target="../tags/tag168.xml" /><Relationship Id="rId26" Type="http://schemas.openxmlformats.org/officeDocument/2006/relationships/tags" Target="../tags/tag169.xml" /><Relationship Id="rId27" Type="http://schemas.openxmlformats.org/officeDocument/2006/relationships/tags" Target="../tags/tag170.xml" /><Relationship Id="rId28" Type="http://schemas.openxmlformats.org/officeDocument/2006/relationships/tags" Target="../tags/tag171.xml" /><Relationship Id="rId29" Type="http://schemas.openxmlformats.org/officeDocument/2006/relationships/tags" Target="../tags/tag172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3503004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二年级上册语文课件语文园地八第一课时人教(部编版)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50"/>
          <p:cNvCxnSpPr/>
          <p:nvPr>
            <p:custDataLst>
              <p:tags r:id="rId5"/>
            </p:custDataLst>
          </p:nvPr>
        </p:nvCxnSpPr>
        <p:spPr>
          <a:xfrm flipH="1" flipV="1">
            <a:off x="3133725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2499360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3229610" y="1007110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6"/>
          <p:cNvCxnSpPr/>
          <p:nvPr>
            <p:custDataLst>
              <p:tags r:id="rId8"/>
            </p:custDataLst>
          </p:nvPr>
        </p:nvCxnSpPr>
        <p:spPr>
          <a:xfrm flipH="1" flipV="1">
            <a:off x="6303645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5669280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6399530" y="1007110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课程背景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/>
          <p:nvPr>
            <p:custDataLst>
              <p:tags r:id="rId11"/>
            </p:custDataLst>
          </p:nvPr>
        </p:nvCxnSpPr>
        <p:spPr>
          <a:xfrm flipH="1" flipV="1">
            <a:off x="9472930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8838565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9568815" y="1007110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教学内容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66"/>
          <p:cNvCxnSpPr/>
          <p:nvPr>
            <p:custDataLst>
              <p:tags r:id="rId14"/>
            </p:custDataLst>
          </p:nvPr>
        </p:nvCxnSpPr>
        <p:spPr>
          <a:xfrm flipH="1" flipV="1">
            <a:off x="3133725" y="263588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2499360" y="256095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3229610" y="2635885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教学方法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6303645" y="263588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5669280" y="256095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6399530" y="2635885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教学重点与难点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8"/>
          <p:cNvCxnSpPr/>
          <p:nvPr>
            <p:custDataLst>
              <p:tags r:id="rId20"/>
            </p:custDataLst>
          </p:nvPr>
        </p:nvCxnSpPr>
        <p:spPr>
          <a:xfrm flipH="1" flipV="1">
            <a:off x="9472930" y="263588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21"/>
            </p:custDataLst>
          </p:nvPr>
        </p:nvSpPr>
        <p:spPr>
          <a:xfrm>
            <a:off x="8838565" y="256095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2"/>
            </p:custDataLst>
          </p:nvPr>
        </p:nvSpPr>
        <p:spPr>
          <a:xfrm>
            <a:off x="9568815" y="2635885"/>
            <a:ext cx="23666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教学过程设计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7" name="直接连接符 81"/>
          <p:cNvCxnSpPr/>
          <p:nvPr>
            <p:custDataLst>
              <p:tags r:id="rId23"/>
            </p:custDataLst>
          </p:nvPr>
        </p:nvCxnSpPr>
        <p:spPr>
          <a:xfrm flipH="1" flipV="1">
            <a:off x="8080375" y="426466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0" name="序号"/>
          <p:cNvSpPr txBox="1"/>
          <p:nvPr>
            <p:custDataLst>
              <p:tags r:id="rId24"/>
            </p:custDataLst>
          </p:nvPr>
        </p:nvSpPr>
        <p:spPr>
          <a:xfrm>
            <a:off x="7446010" y="418973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08.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62" name="标题"/>
          <p:cNvSpPr txBox="1"/>
          <p:nvPr>
            <p:custDataLst>
              <p:tags r:id="rId25"/>
            </p:custDataLst>
          </p:nvPr>
        </p:nvSpPr>
        <p:spPr>
          <a:xfrm>
            <a:off x="8176260" y="4264660"/>
            <a:ext cx="26587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教学评价与反馈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9" name="直接连接符 77"/>
          <p:cNvCxnSpPr/>
          <p:nvPr>
            <p:custDataLst>
              <p:tags r:id="rId26"/>
            </p:custDataLst>
          </p:nvPr>
        </p:nvCxnSpPr>
        <p:spPr>
          <a:xfrm flipH="1" flipV="1">
            <a:off x="4256405" y="426466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4" name="序号"/>
          <p:cNvSpPr txBox="1"/>
          <p:nvPr>
            <p:custDataLst>
              <p:tags r:id="rId27"/>
            </p:custDataLst>
          </p:nvPr>
        </p:nvSpPr>
        <p:spPr>
          <a:xfrm>
            <a:off x="3622040" y="418973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07.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66" name="标题"/>
          <p:cNvSpPr txBox="1"/>
          <p:nvPr>
            <p:custDataLst>
              <p:tags r:id="rId28"/>
            </p:custDataLst>
          </p:nvPr>
        </p:nvSpPr>
        <p:spPr>
          <a:xfrm>
            <a:off x="4352290" y="4264660"/>
            <a:ext cx="2658745" cy="118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教学资源与工具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https://d.book118.com/557135030045006030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1_2"/>
  <p:tag name="KSO_WM_UNIT_INDEX" val="1_1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2_2"/>
  <p:tag name="KSO_WM_UNIT_INDEX" val="1_2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3_2"/>
  <p:tag name="KSO_WM_UNIT_INDEX" val="1_3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4_2"/>
  <p:tag name="KSO_WM_UNIT_INDEX" val="1_4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5_2"/>
  <p:tag name="KSO_WM_UNIT_INDEX" val="1_5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6_1"/>
  <p:tag name="KSO_WM_UNIT_INDEX" val="1_6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6_2"/>
  <p:tag name="KSO_WM_UNIT_INDEX" val="1_6_2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8_1"/>
  <p:tag name="KSO_WM_UNIT_INDEX" val="1_8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8_2"/>
  <p:tag name="KSO_WM_UNIT_INDEX" val="1_8_2"/>
  <p:tag name="KSO_WM_UNIT_LAYERLEVEL" val="1_1_1"/>
  <p:tag name="KSO_WM_UNIT_SUBTYPE" val="d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7_1"/>
  <p:tag name="KSO_WM_UNIT_INDEX" val="1_7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i*1_7_2"/>
  <p:tag name="KSO_WM_UNIT_INDEX" val="1_7_2"/>
  <p:tag name="KSO_WM_UNIT_LAYERLEVEL" val="1_1_1"/>
  <p:tag name="KSO_WM_UNIT_SUBTYPE" val="d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8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  <p:tag name="KSO_WM_UNIT_VALUE" val="24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8"/>
  <p:tag name="KSO_WM_SLIDE_INDEX" val="8"/>
  <p:tag name="KSO_WM_SLIDE_ITEM_CNT" val="8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0">
      <vt:lpstr>Arial</vt:lpstr>
      <vt:lpstr>Calibri</vt:lpstr>
      <vt:lpstr>MiSans Heavy</vt:lpstr>
      <vt:lpstr>MiSans Normal</vt:lpstr>
      <vt:lpstr>Wingdings</vt:lpstr>
      <vt:lpstr>Calibri Light</vt:lpstr>
      <vt:lpstr>Office Theme</vt:lpstr>
      <vt:lpstr>二年级上册语文课件语文园地八第一课时人教(部编版)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2024-09-01T21:11:44.319</cp:lastPrinted>
  <dcterms:created xsi:type="dcterms:W3CDTF">2024-09-01T13:11:44Z</dcterms:created>
  <dcterms:modified xsi:type="dcterms:W3CDTF">2024-09-01T13:11:46Z</dcterms:modified>
</cp:coreProperties>
</file>