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A1EDF-7385-4143-879D-A94E7E001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3AC2E-72E5-4B2D-8259-58EA4256E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021EB-09B7-4E6E-BC87-F2DA14577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690615-6745-40FE-BC70-37909C4A7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180CFF-382C-4933-A009-37202934A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3FC152-05A5-40A6-AD43-6E88C42EF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08029C-EC97-49E4-B64B-E3740A839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F31690-792A-4E96-A113-4932C3BD4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4EE31-1DE4-43D9-B179-CA64E4886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B53DC-9A20-4515-86F4-AAEA6646F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35FFD-4AC9-45B7-A02D-6A3300DDE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3514614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廉洁升旗仪式活动方案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活动流程设计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宣传与推广策略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资源需求与预算分配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https://d.book118.com/557135146142006046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2024-09-22T01:02:28.446</cp:lastPrinted>
  <dcterms:created xsi:type="dcterms:W3CDTF">2024-09-21T17:02:28Z</dcterms:created>
  <dcterms:modified xsi:type="dcterms:W3CDTF">2024-09-21T17:02:30Z</dcterms:modified>
</cp:coreProperties>
</file>