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F3720-26F5-49DD-AD30-573CCAE2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C24BF-E783-48A5-A8DF-905ED7CB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C670-814A-4E46-B06C-7BE82898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3B797-AC66-4CB2-AE2F-3CC90BDD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593AF-6397-4FC0-8F57-EEC619B5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A7945-9941-4583-BA87-14EC5AA5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53BD13-77EF-449F-B302-E3BB81DD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C4344-81E5-4C86-B960-CB5DA372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AD9C-61C3-4416-AAB8-6501B2B2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FA9A0-5DD9-42FA-8048-0267FA47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6404-2061-4773-8E9B-98EC3FCE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3615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道德与法治课综合化教学课件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道德教育教学方法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道德与法治课程实践环节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道德与法治课程评价与反馈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培养学生树立正确的道德观念和法治观念，增强社会责任感和公民意识，提高道德素质和法治素养。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道德与法治课程是学校德育工作的重要组成部分，对于促进学生全面发展、培养合格公民具有重要意义。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80" r="264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包括家庭道德、职业道德、社会公德等方面的教育，引导学生树立正确的道德观念，养成良好的道德行为习惯。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介绍法律基础知识，让学生了解国家法律体系和基本法律制度，增强法治观念和守法意识。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组织学生参加社会实践活动，如志愿服务、社会调查等，让学生在实践中体验社会、了解社会，增强社会责任感。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采用多种形式的教学方法，如案例分析、小组讨论、角色扮演等，引导学生积极参与课堂互动，提高学习效果。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课程教学内容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道德教育教学方法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通过分析真实案例，引导学生理解和应用道德原则。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教师选择与课程内容相关的真实案例，组织学生分析、讨论，强调道德观念的实际应用，帮助学生深化理解并培养道德判断力。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模拟实际情境，让学生在模拟实践中体验和学习道德行为。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教师设计模拟情境，让学生扮演不同角色，通过模拟实践来体验和学习如何在特定情境下做出道德决策和行为。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通过小组讨论，鼓励学生交流观点，培养批判性思维和道德判断力。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教师将学生分成小组，围绕道德主题展开讨论。学生在小组内自由发表观点，通过交流和辩论，深化对道德问题的理解，提高道德判断力。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法治教育教学方法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https://d.book118.com/557136155161006052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2024-09-26T14:38:47.761</cp:lastPrinted>
  <dcterms:created xsi:type="dcterms:W3CDTF">2024-09-26T06:38:47Z</dcterms:created>
  <dcterms:modified xsi:type="dcterms:W3CDTF">2024-09-26T06:38:49Z</dcterms:modified>
</cp:coreProperties>
</file>