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B31905-1A2D-42FC-912D-B9E5B88E78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7F97D-F407-4A5A-AA23-A062883A62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F347A-6767-437E-A861-B95992D4F6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5DA75B-D37B-4A97-8434-6972C599E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FA7C64-F893-4037-ABD0-42E2C2BC3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4BDF86-A8F0-4113-B782-1BA74D36A9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31C510-F660-450C-9A94-50DF9C820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D2071-D57C-4D00-A7B2-63A39D6FF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D32CB5-DDB5-429C-94CA-2BC236EBF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7D9963-DA42-4FE9-9912-558E2D09E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9C681-144A-48D6-9D84-604FDA551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4294967295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41160164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工匠精神与品质管理：提升企业竞争力的关键\n## 1.工匠精神的内涵与价值\n### 1.1工匠精神的定义与起源\n### 1.2工匠精神的内在品质与外在表现\n### 1.3工匠精神在现代企业中的价值体现\n## 2.品质管理的概念与重要性\n### 2.1品质管理的定义与目标\n### 2.2品质管理对企业竞争力的影响\n### 2.3品质管理在现代企业中的实践应用\n## 3.工匠精神与品质管理的结合\n### 3.1工匠精神在品质管理中的体现\n### 3.2品质管理对工匠精神培养的促进作用\n### 3.3工匠精神与品质管理共同提升企业竞争力\n## 4.企业如何培养工匠精神与品质管理\n### 4.1制定并实施工匠精神与品质管理的培训计划\n### 4.2建立激励机制，鼓励员工追求卓越\n### 4.3通过企业文化，传承与发扬工匠精神与品质管理\n## 5.案例分析：工匠精神与品质管理在企业中的成功应用\n### 5.1案例一：某制造企业通过品质管理提升竞争力\n### 5.2案例二：某服务业企业通过培养工匠精神提高服务质量\n### 5.3案例三：某创新型企业将工匠精神与品质管理相结合，实现可持续发展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000"/>
              <a:t>工匠精神与品质管理：提升企业竞争力的关键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306494" cy="397032"/>
          </a:xfrm>
        </p:spPr>
        <p:txBody>
          <a:bodyPr/>
          <a:lstStyle/>
          <a:p>
            <a:r>
              <a:rPr lang="en-US" smtClean="0"/>
              <a:t> 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089575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11435770" y="6091434"/>
            <a:ext cx="184731" cy="415498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工匠精神的内涵与价值</a:t>
            </a:r>
            <a:endParaRPr/>
          </a:p>
        </p:txBody>
      </p:sp>
      <p:sp>
        <p:nvSpPr>
          <p:cNvPr id="12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2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6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6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6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源于中国古代的匠人文化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注重技艺的传承与创新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强调产品的品质与完美</a:t>
                </a:r>
                <a:endParaRPr/>
              </a:p>
            </p:txBody>
          </p:sp>
          <p:sp>
            <p:nvSpPr>
              <p:cNvPr id="16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工匠精神是一种追求卓越、精益求精的精神</a:t>
                </a:r>
                <a:endParaRPr/>
              </a:p>
            </p:txBody>
          </p:sp>
        </p:grpSp>
        <p:grpSp>
          <p:nvGrpSpPr>
            <p:cNvPr id="16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6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起源于农业社会的手工业者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随着工业革命的推进，逐渐演变为现代工匠精神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在现代社会，工匠精神被广泛应用于各个行业</a:t>
                </a:r>
                <a:endParaRPr/>
              </a:p>
            </p:txBody>
          </p:sp>
          <p:sp>
            <p:nvSpPr>
              <p:cNvPr id="16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工匠精神的起源与历史发展</a:t>
                </a:r>
                <a:endParaRPr/>
              </a:p>
            </p:txBody>
          </p:sp>
        </p:grpSp>
        <p:grpSp>
          <p:nvGrpSpPr>
            <p:cNvPr id="16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6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对产品或服务的精益求精、追求卓越的态度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对技艺的热爱与传承、创新的精神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对客户的尊重与负责、诚信的精神</a:t>
                </a:r>
                <a:endParaRPr/>
              </a:p>
            </p:txBody>
          </p:sp>
          <p:sp>
            <p:nvSpPr>
              <p:cNvPr id="17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工匠精神的定义</a:t>
                </a:r>
                <a:endParaRPr/>
              </a:p>
            </p:txBody>
          </p:sp>
        </p:grpSp>
      </p:grpSp>
      <p:pic>
        <p:nvPicPr>
          <p:cNvPr id="17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7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7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工匠精神的定义与起源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工匠精神的内在品质与外在表现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8" name="组合 17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9" name="组合 178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工匠精神的内在品质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敬业精神：对待工作认真负责，追求卓越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精益求精：对产品或服务的要求高标准、高质量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创新精神：不断追求技艺的突破与创新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4" name="组合 183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工匠精神的外在表现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专注于产品的细节与品质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追求卓越，不断改进与优化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勇于承担责任，对客户负责</a:t>
                </a:r>
                <a:endParaRPr/>
              </a:p>
            </p:txBody>
          </p:sp>
          <p:pic>
            <p:nvPicPr>
              <p:cNvPr id="18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0" name="组合 189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91" name="组合 190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9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提高产品品质与服务质量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工匠精神强调对产品或服务的高标准要求，有助于提高产品品质与服务质量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追求卓越的态度，有助于企业在市场中脱颖而出，提高竞争力</a:t>
                </a:r>
                <a:endParaRPr/>
              </a:p>
            </p:txBody>
          </p:sp>
          <p:pic>
            <p:nvPicPr>
              <p:cNvPr id="19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96" name="组合 195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9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培养企业核心竞争力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工匠精神有助于企业形成自身的核心技艺与优势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创新精神有助于企业不断开发新产品，满足市场需求</a:t>
                </a:r>
                <a:endParaRPr/>
              </a:p>
            </p:txBody>
          </p:sp>
          <p:pic>
            <p:nvPicPr>
              <p:cNvPr id="20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01" name="组合 200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0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塑造良好的企业形象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工匠精神强调对客户的尊重与负责，有助于树立企业的良好形象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追求卓越的态度，有助于企业在市场中建立品牌效应</a:t>
                </a:r>
                <a:endParaRPr/>
              </a:p>
            </p:txBody>
          </p:sp>
          <p:pic>
            <p:nvPicPr>
              <p:cNvPr id="20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工匠精神在现代企业中的价值体现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品质管理的概念与重要性</a:t>
            </a:r>
            <a:endParaRPr/>
          </a:p>
        </p:txBody>
      </p:sp>
      <p:sp>
        <p:nvSpPr>
          <p:cNvPr id="20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品质管理的定义</a:t>
                </a:r>
                <a:endParaRPr/>
              </a:p>
            </p:txBody>
          </p:sp>
          <p:sp>
            <p:nvSpPr>
              <p:cNvPr id="21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品质管理是一种通过对产品或服务进行策划、控制、监督与改进，以实现产品或服务品质持续提升的管理活动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品质管理强调全过程、全员参与的品质管理</a:t>
                </a:r>
                <a:endParaRPr/>
              </a:p>
            </p:txBody>
          </p:sp>
          <p:sp>
            <p:nvSpPr>
              <p:cNvPr id="21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品质管理的目标</a:t>
                </a:r>
                <a:endParaRPr/>
              </a:p>
            </p:txBody>
          </p:sp>
          <p:sp>
            <p:nvSpPr>
              <p:cNvPr id="22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提高产品品质与服务质量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满足客户需求与期望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提高企业竞争力</a:t>
                </a:r>
                <a:endParaRPr/>
              </a:p>
            </p:txBody>
          </p:sp>
          <p:sp>
            <p:nvSpPr>
              <p:cNvPr id="22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品质管理的定义与目标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品质管理对企业竞争力的影响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1" name="组合 23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2" name="组合 231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品质管理对企业竞争力的直接影响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高品质的产品与服务有助于企业在市场中脱颖而出，提高竞争力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良好的品质管理有助于降低生产成本，提高企业盈利能力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7" name="组合 236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品质管理对企业竞争力的间接影响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品质管理有助于提高企业的品牌形象，树立良好的市场口碑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品质管理有助于提高员工的素质与技能，提升企业整体实力</a:t>
                </a:r>
                <a:endParaRPr/>
              </a:p>
            </p:txBody>
          </p:sp>
          <p:pic>
            <p:nvPicPr>
              <p:cNvPr id="24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44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45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4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品质管理体系的建立与完善</a:t>
                </a:r>
                <a:endParaRPr/>
              </a:p>
            </p:txBody>
          </p:sp>
          <p:sp>
            <p:nvSpPr>
              <p:cNvPr id="24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建立品质管理体系，明确品质管理职责与流程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完善品质管理制度，确保品质管理活动的有效实施</a:t>
                </a:r>
                <a:endParaRPr/>
              </a:p>
            </p:txBody>
          </p:sp>
        </p:grpSp>
        <p:grpSp>
          <p:nvGrpSpPr>
            <p:cNvPr id="248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4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品质管理的工具与方法</a:t>
                </a:r>
                <a:endParaRPr/>
              </a:p>
            </p:txBody>
          </p:sp>
          <p:sp>
            <p:nvSpPr>
              <p:cNvPr id="25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采用品质管理工具，如统计过程控制（SPC）、质量管理体系（ISO）等，进行品质管理与改进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运用品质管理方法，如全面质量管理（TQM）、持续改进（CI）等，实现品质管理的持续优化</a:t>
                </a:r>
                <a:endParaRPr/>
              </a:p>
            </p:txBody>
          </p:sp>
        </p:grpSp>
        <p:grpSp>
          <p:nvGrpSpPr>
            <p:cNvPr id="251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5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品质管理的效果评估与改进</a:t>
                </a:r>
                <a:endParaRPr/>
              </a:p>
            </p:txBody>
          </p:sp>
          <p:sp>
            <p:nvSpPr>
              <p:cNvPr id="25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对品质管理活动进行效果评估，了解品质管理的实际效果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根据评估结果，进行品质管理的改进与优化，提高企业竞争力</a:t>
                </a:r>
                <a:endParaRPr/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品质管理在现代企业中的实践应用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工匠精神与品质管理的结合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组合 1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3" name="组合 12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工匠精神强调对产品或服务的高标准要求，有助于品质管理目标的实现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追求卓越的态度，有助于提高产品品质与服务质量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注重细节与品质，有助于品质管理活动的有效实施</a:t>
                </a:r>
                <a:endParaRPr/>
              </a:p>
            </p:txBody>
          </p:sp>
        </p:grpSp>
        <p:grpSp>
          <p:nvGrpSpPr>
            <p:cNvPr id="16" name="组合 15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工匠精神强调对技艺的传承与创新，有助于品质管理的持续优化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热爱与传承技艺，有助于提高员工的技能水平与素质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创新精神，有助于品质管理方法的改进与优化</a:t>
                </a:r>
                <a:endParaRPr/>
              </a:p>
            </p:txBody>
          </p:sp>
        </p:grpSp>
      </p:grpSp>
      <p:sp>
        <p:nvSpPr>
          <p:cNvPr id="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工匠精神在品质管理中的体现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https://d.book118.com/557141160164006042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工匠精神与品质管理：提升企业竞争力的关键</vt:lpstr>
      <vt:lpstr>工匠精神的内涵与价值</vt:lpstr>
      <vt:lpstr>PowerPoint Presentation</vt:lpstr>
      <vt:lpstr>PowerPoint Presentation</vt:lpstr>
      <vt:lpstr>PowerPoint Presentation</vt:lpstr>
      <vt:lpstr>品质管理的概念与重要性</vt:lpstr>
      <vt:lpstr>PowerPoint Presentation</vt:lpstr>
      <vt:lpstr>PowerPoint Presentation</vt:lpstr>
      <vt:lpstr>PowerPoint Presentation</vt:lpstr>
      <vt:lpstr>工匠精神与品质管理的结合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2024-09-16T11:43:12.932</cp:lastPrinted>
  <dcterms:created xsi:type="dcterms:W3CDTF">2024-09-16T03:43:12Z</dcterms:created>
  <dcterms:modified xsi:type="dcterms:W3CDTF">2024-09-16T03:43:14Z</dcterms:modified>
</cp:coreProperties>
</file>