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EE3A6-2753-4417-AC68-B6334D641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69798-7C54-485F-8D42-53146552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DC877-E5A4-4C63-9A7F-7549512E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68EDE-54A5-4BAB-80B5-A84D703CB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7AA12-9BBC-4B04-BF54-8A6F4FED5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36668-CD28-4079-8E5B-4D4BB723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BE99C-0D81-41CC-B53B-E6F3E7F9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B084B-C94F-4BA4-8061-4DC8228D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477B2-8546-4382-A423-4448736A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6B7B3-E9C9-44EB-9A30-04C7DC03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70A5D-1F9F-45F1-8F05-8BFE6F23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41165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脑出血护理病历分享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脑出血相关知识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患者于2023年5月突发脑出血，经紧急送往医院救治。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患者入院时出现左侧肢体偏瘫、言语不清等症状。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通过头颅CT检查，确诊为右侧基底节区脑出血，出血量约30ml。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治疗过程包括药物治疗、康复训练和心理辅导等。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降低颅内压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确保患者头部偏向一侧，及时清理口腔和呼吸道内的呕吐物和分泌物，以保持呼吸道通畅。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对于脑水肿和颅内压增高的患者，遵医嘱使用脱水剂和利尿剂，以降低颅内压。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密切监测患者的血压情况，遵医嘱使用降压药物，避免血压过高或过低。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对于脑实质出血的患者，遵医嘱使用止血药物，防止出血加重。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根据患者的具体情况，制定合理的饮食计划，给予高蛋白、高维生素、低脂肪、易消化的食物，避免过饱或过饿。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保持患者皮肤清洁、干燥，定期翻身、拍背，预防压疮和肺部感染。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关注患者的心理状态，给予心理支持和疏导，帮助患者树立战胜疾病的信心。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根据患者的具体情况，制定个性化的康复训练计划，包括肢体功能训练、语言训练等，促进患者康复。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肢体功能训练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根据患者的具体情况，进行个性化的肢体功能训练，包括关节活动、肌肉力量训练等，促进肢体功能的恢复。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对于存在语言障碍的患者，进行有针对性的语言训练，包括发音、口语表达等，帮助患者恢复语言功能。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对于存在认知障碍的患者，进行认知训练，包括注意力、记忆力、思维等方面的训练，提高患者的认知能力。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团队协作有助于避免护理过程中的疏漏，提高护理质量和效率，为患者提供更好的医疗体验。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团队协作是脑出血患者护理的关键，不同科室的医护人员需要密切配合，共同制定和执行护理计划。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https://d.book118.com/557141165136006054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2024-09-29T02:38:09.067</cp:lastPrinted>
  <dcterms:created xsi:type="dcterms:W3CDTF">2024-09-28T18:38:09Z</dcterms:created>
  <dcterms:modified xsi:type="dcterms:W3CDTF">2024-09-28T18:38:11Z</dcterms:modified>
</cp:coreProperties>
</file>