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DAAAD-7FC7-47ED-A19F-29AB1A769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55F99-1E45-449F-ACDE-BB7360C34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E96DE-12A8-4923-8310-44D459291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5EBDE-7FB8-42B7-BC41-E2BC66209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B4149F-835B-48A5-8F2E-A4EDD67C1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141037-173B-4237-AD17-8CD5BC2C8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D2AEE4-99CD-462E-9998-C20C84F7E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D07C4-9170-44BF-92C8-82C356A77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F7796-E475-4234-B237-D07D377D3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BF5B9-2471-45CC-8117-0D8D1C7CD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EFD81-BA44-4B69-A539-FB52F3AEC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4201005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2024年度医院内科医生工作述职报告课件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门诊诊疗工作分析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病房管理工作汇报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教学与科研工作成果展示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个人能力提升与职业规划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参与医院内科病房、门诊及急诊工作，处理内科急危重症。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接待患者，询问病史，进行全面的体格检查，制定个性化的治疗方案。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负责内科疾病的诊断、治疗及预防工作，提供专业的医疗服务。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解答患者疑问，提供健康咨询和教育，促进患者康复和健康生活方式。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参与医院内科教学和科研工作，推动医学科学进步。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内科医生职责及工作范围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2024年度工作目标及计划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提高医疗服务质量，降低医疗差错率，提升患者满意度。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加强自身医学知识和技能学习，提高临床诊疗水平。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积极参与医院内科教学和科研工作，提升学术影响力。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加强与同事、其他科室的协作和沟通，提升团队协作能力。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在医疗服务方面，我严格遵守医疗规范，认真接待每一位患者，提供个性化的治疗方案和健康指导。通过不断学习和实践，我提高了自己的临床诊疗水平，减少了医疗差错的发生，赢得了患者的信任和好评。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在教学和科研方面，我积极参与医院内科的教学活动，如临床带教、病例讨论等，与年轻医生分享经验和知识。同时，我关注医学前沿动态，参与科研项目研究，发表多篇学术论文，提升了自身的学术影响力。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在团队协作方面，我始终保持着与同事和其他科室的良好沟通和协作。在遇到困难时，我积极寻求帮助和支持，共同解决问题。通过团队协作，我不仅提高了工作效率和质量，还收获了珍贵的友谊和信任。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门诊诊疗工作分析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https://d.book118.com/557142010056006051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2024-09-24T10:56:17.479</cp:lastPrinted>
  <dcterms:created xsi:type="dcterms:W3CDTF">2024-09-24T02:56:17Z</dcterms:created>
  <dcterms:modified xsi:type="dcterms:W3CDTF">2024-09-24T02:56:19Z</dcterms:modified>
</cp:coreProperties>
</file>