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BFE45-0F94-48A7-9CEA-D208F46B0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745C5-4CC3-44F8-8CFF-F38EC68DA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F8121-6B95-4BC4-BD58-C2CE22B9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573C9-ADD4-4738-A212-8DBE6BD0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93430-CA8F-4519-908D-5F59B9BC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79157-CC00-402C-82D9-EDD017FB8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53648-1799-4B6B-8211-BF06CD932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1FA8D-95DC-4F7C-B205-32E67E00B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53145-B9A2-41BD-B4B9-CF726E6E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29166-AF23-4E69-B477-07BA93F45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F7AEF-9A1E-4AE2-93D3-17498EDDA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43146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护理图片ppt\n## 1.中医护理的基本概念与历史\n### 1.1中医护理的定义与特点\n### 1.2中医护理的发展历程\n### 1.3中医护理与现代护理的关系\n## 2.中医护理的基本理论\n### 2.1阴阳五行理论在中医护理中的应用\n### 2.2脏腑经络理论在中医护理中的应用\n### 2.3气血津液理论在中医护理中的应用\n## 3.中医护理的基本技能\n### 3.1中医推拿按摩的基本技巧\n### 3.2中医针灸治疗的基本原理与方法\n### 3.3中药煎煮与调理的基本方法\n## 4.中医护理在现代临床中的应用\n### 4.1中医护理在内科疾病中的应用\n### 4.2中医护理在外科疾病中的应用\n### 4.3中医护理在妇科疾病中的应用\n## 5.中医护理的优势与不足\n### 5.1中医护理的优势及其原因\n### 5.2中医护理的不足及其原因\n### 5.3如何发挥中医护理的优势\n## 6.中医护理的发展趋势与展望\n### 6.1中医护理的国际化趋势\n### 6.2中医护理与现代科技的融合\n### 6.3中医护理在未来健康护理领域的作用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中医护理图片ppt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中医护理的基本概念与历史</a:t>
            </a:r>
            <a:endParaRPr/>
          </a:p>
        </p:txBody>
      </p:sp>
      <p:sp>
        <p:nvSpPr>
          <p:cNvPr id="11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中医理论体系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预防和治疗疾病，促进康复的护理活动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：强调人体与自然环境的统一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辨证施护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：根据患者的具体病情制定护理方案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：强调养生保健，预防疾病的发生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起源：中医学起源于远古时期，中医护理伴随着中医学的发展而逐渐形成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《黄帝内经》是中医护理的奠基之作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后世医家对中医护理的不断丰富和发展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发展：中医护理在历史长河中逐渐形成独特的理论体系和技术方法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隋、唐、宋、元、明、清等朝代的医家对中医护理的探讨和贡献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新中国成立后的中医护理事业得到迅速发展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区别：中医护理和现代护理在理论体系、技术方法、护理模式等方面存在较大差异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，现代护理强调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辨证施护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，现代护理注重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循证护理</a:t>
                </a:r>
                <a:endParaRPr/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联系：中医护理和现代护理在护理目标、护理原则等方面存在共同点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都是为了预防和治疗疾病，促进患者的康复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都强调护理的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中医护理与现代护理的关系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中医护理的基本理论</a:t>
            </a:r>
            <a:endParaRPr/>
          </a:p>
        </p:txBody>
      </p:sp>
      <p:sp>
        <p:nvSpPr>
          <p:cNvPr id="2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阴阳理论：阴阳是中医理论的核心概念，用于解释生命现象和疾病发生的原因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中医护理通过调整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阴阳平衡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来达到治疗和康复的目的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如：阴虚火旺的患者，护理需滋阴降火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五行理论：五行是中医理论的基本框架，用于描述生命现象和疾病的发生、发展过程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中医护理通过调整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五行相生相克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来达到治疗和康复的目的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如：木旺克土的患者，护理需抑木扶土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阴阳五行理论在中医护理中的应用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脏腑理论：脏腑是中医理论中构成生命活动的基本单位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中医护理通过调整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脏腑功能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来达到治疗和康复的目的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如：脾胃虚弱的患者，护理需健脾和胃</a:t>
                </a:r>
                <a:endParaRPr/>
              </a:p>
            </p:txBody>
          </p:sp>
        </p:grpSp>
        <p:grpSp>
          <p:nvGrpSpPr>
            <p:cNvPr id="23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经络理论：经络是中医理论中气血运行的通道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经络按摩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等方法来调节气血，达到治疗和康复的目的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如：经络不通的患者，护理可施以推拿、针灸等疗法</a:t>
                </a:r>
                <a:endParaRPr/>
              </a:p>
            </p:txBody>
          </p:sp>
          <p:sp>
            <p:nvSpPr>
              <p:cNvPr id="24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脏腑经络理论在中医护理中的应用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中医护理通过调整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气血运行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来达到治疗和康复的目的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如：气血两虚的患者，护理需益气养血</a:t>
                </a:r>
                <a:endParaRPr/>
              </a:p>
            </p:txBody>
          </p:sp>
          <p:sp>
            <p:nvSpPr>
              <p:cNvPr id="25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气血理论：气血是中医理论中生命活动的基本物质</a:t>
                </a:r>
                <a:endParaRPr/>
              </a:p>
            </p:txBody>
          </p:sp>
          <p:sp>
            <p:nvSpPr>
              <p:cNvPr id="25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中医护理通过调整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津液代谢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来达到治疗和康复的目的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如：津液不足的患者，护理需滋阴润燥</a:t>
                </a:r>
                <a:endParaRPr/>
              </a:p>
            </p:txBody>
          </p:sp>
          <p:sp>
            <p:nvSpPr>
              <p:cNvPr id="25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津液理论：津液是中医理论中维持生命活动的基本物质</a:t>
                </a:r>
                <a:endParaRPr/>
              </a:p>
            </p:txBody>
          </p:sp>
          <p:sp>
            <p:nvSpPr>
              <p:cNvPr id="25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气血津液理论在中医护理中的应用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中医护理的基本技能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中医推拿按摩的基本技巧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推拿：通过手法作用于人体的经络、穴位，以达到疏通经络、调和气血的目的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如：推、揉、捏、拿、掐等手法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适用于各种疾病，如颈椎病、腰腿痛等</a:t>
                </a:r>
                <a:endParaRPr/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按摩：通过手法作用于人体的经络、穴位，以达到舒筋活络、消除疲劳的目的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如：摩、擦、滚、压等手法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适用于各种疾病，如肌肉劳损、关节疼痛等</a:t>
                </a:r>
                <a:endParaRPr/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中医针灸治疗的基本原理与方法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针灸：通过针刺、灸疗作用于人体的经络、穴位，以达到疏通经络、调和气血的目的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如：毫针、火针、电针等针法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适用于各种疾病，如头痛、失眠、消化不良等</a:t>
                </a:r>
                <a:endParaRPr/>
              </a:p>
            </p:txBody>
          </p:sp>
          <p:sp>
            <p:nvSpPr>
              <p:cNvPr id="2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灸疗：通过燃烧艾条、灸炷作用于人体的穴位，以达到温通经络、调和气血的目的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如：艾炷灸、艾条灸、隔物灸等灸法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适用于各种疾病，如虚寒性疾病、消化系统疾病等</a:t>
                </a:r>
                <a:endParaRPr/>
              </a:p>
            </p:txBody>
          </p:sp>
          <p:sp>
            <p:nvSpPr>
              <p:cNvPr id="3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中药煎煮与调理的基本方法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中药煎煮：通过煎煮中药，使药物的有效成分充分溶解于水中，便于患者服用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如：先煎、后下、包煎、烊化等煎煮方法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适用于各种疾病，如感冒、高血压、糖尿病等</a:t>
                </a:r>
                <a:endParaRPr/>
              </a:p>
            </p:txBody>
          </p:sp>
          <p:sp>
            <p:nvSpPr>
              <p:cNvPr id="3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中药调理：通过中药配伍，调整患者的体质，以达到治疗和康复的目的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如：四君子汤、八珍汤、六味地黄丸等方剂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适用于各种疾病，如虚弱体质、亚健康状态等</a:t>
                </a:r>
                <a:endParaRPr/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https://d.book118.com/557143146152006043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中医护理图片ppt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2024-09-17T21:09:12.578</cp:lastPrinted>
  <dcterms:created xsi:type="dcterms:W3CDTF">2024-09-17T13:09:12Z</dcterms:created>
  <dcterms:modified xsi:type="dcterms:W3CDTF">2024-09-17T13:09:14Z</dcterms:modified>
</cp:coreProperties>
</file>