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CPERA+MS-UIGothic"/>
      <p:regular r:id="rId18"/>
    </p:embeddedFont>
    <p:embeddedFont>
      <p:font typeface="FDIELV+FDUIRP+ArialMT"/>
      <p:regular r:id="rId19"/>
    </p:embeddedFont>
    <p:embeddedFont>
      <p:font typeface="IFWGMD+HBIDTO+MicrosoftYaHei-Bold"/>
      <p:regular r:id="rId20"/>
    </p:embeddedFont>
    <p:embeddedFont>
      <p:font typeface="TOCDQV+AABPMP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43574-5C2D-467B-B6C9-24D2C3A6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E57D7-D859-4A56-ACC0-575C7A50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F9DAD-C9D4-48DA-9053-56B4FF88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3FBEC-6197-4ABC-8A32-7BCAE403E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0D7B8-789D-4BB0-8EEF-B85EEBD3E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FBE57-5E6E-4212-925F-C536F90BB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01741-2464-4297-AF5F-BDDADA63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2C9F1-0622-4389-8017-73A88510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668CD-74FF-42E8-B23B-15F01CCD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34CD5-E871-4D1F-9C01-B132F25AA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ECA8D-E1A4-4584-9A10-5B166B7AB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4416602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5150" spc="25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应测</a:t>
            </a:r>
            <a:r>
              <a:rPr sz="5150" spc="25">
                <a:solidFill>
                  <a:srgbClr val="00B6FF"/>
                </a:solidFill>
                <a:latin typeface="FCPERA+MS-UIGothic"/>
                <a:cs typeface="FCPERA+MS-UIGothic"/>
              </a:rPr>
              <a:t>磁感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5150" spc="25">
                <a:solidFill>
                  <a:srgbClr val="00B6FF"/>
                </a:solidFill>
                <a:latin typeface="FCPERA+MS-UIGothic"/>
                <a:cs typeface="FCPERA+MS-UIGothic"/>
              </a:rPr>
              <a:t>度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FCPERA+MS-UIGothic"/>
                <a:cs typeface="FCPER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DIELV+FDUIRP+ArialMT"/>
                <a:cs typeface="FDIELV+FDUIR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656" cy="24296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DIELV+FDUIRP+ArialMT"/>
                <a:cs typeface="FDIELV+FDUIR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的物理机制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DIELV+FDUIRP+ArialMT"/>
                <a:cs typeface="FDIELV+FDUIR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应实验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DIELV+FDUIRP+ArialMT"/>
                <a:cs typeface="FDIELV+FDUIR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磁感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应强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度的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DIELV+FDUIRP+ArialMT"/>
                <a:cs typeface="FDIELV+FDUIR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实验结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果分析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433216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DIELV+FDUIRP+ArialMT"/>
                <a:cs typeface="FDIELV+FDUIR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注意事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与安全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须</a:t>
            </a:r>
            <a:r>
              <a:rPr sz="2400">
                <a:solidFill>
                  <a:srgbClr val="00B6FF"/>
                </a:solidFill>
                <a:latin typeface="FCPERA+MS-UIGothic"/>
                <a:cs typeface="FCPERA+MS-UIGothic"/>
              </a:rPr>
              <a:t>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IFWGMD+HBIDTO+MicrosoftYaHei-Bold"/>
                <a:cs typeface="IFWGMD+HBIDTO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元件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的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CPERA+MS-UIGothic"/>
                <a:cs typeface="FCPERA+MS-UIGothic"/>
              </a:rPr>
              <a:t>霍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550" spc="25">
                <a:solidFill>
                  <a:srgbClr val="FFFFFF"/>
                </a:solidFill>
                <a:latin typeface="FCPERA+MS-UIGothic"/>
                <a:cs typeface="FCPERA+MS-UIGothic"/>
              </a:rPr>
              <a:t>效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FFFFFF"/>
                </a:solidFill>
                <a:latin typeface="FCPERA+MS-UIGothic"/>
                <a:cs typeface="FCPERA+MS-UIGothic"/>
              </a:rPr>
              <a:t>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FCPERA+MS-UIGothic"/>
                <a:cs typeface="FCPERA+MS-UIGothic"/>
              </a:rPr>
              <a:t>展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FFFFFF"/>
                </a:solidFill>
                <a:latin typeface="FCPERA+MS-UIGothic"/>
                <a:cs typeface="FCPERA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自霍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应发现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以来，研究者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不断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深入研究其原理和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用，推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了霍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元件和相关技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的不断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磁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场测</a:t>
            </a:r>
            <a:r>
              <a:rPr sz="1550">
                <a:solidFill>
                  <a:srgbClr val="00B6FF"/>
                </a:solidFill>
                <a:latin typeface="FCPERA+MS-UIGothic"/>
                <a:cs typeface="FCPERA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感器技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机控制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能源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转换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IFWGMD+HBIDTO+MicrosoftYaHei-Bold"/>
                <a:cs typeface="IFWGMD+HBIDTO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800" spc="25">
                <a:solidFill>
                  <a:srgbClr val="00B6FF"/>
                </a:solidFill>
                <a:latin typeface="FCPERA+MS-UIGothic"/>
                <a:cs typeface="FCPERA+MS-UIGothic"/>
              </a:rPr>
              <a:t>的物理机制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伦兹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FWGMD+HBIDTO+MicrosoftYaHei-Bold"/>
                <a:cs typeface="IFWGMD+HBIDTO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FWGMD+HBIDTO+MicrosoftYaHei-Bold"/>
                <a:cs typeface="IFWGMD+HBIDTO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尔电压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流方向垂直，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生霍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尔电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38771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尔电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阻是指由于霍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引起的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流通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元件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，由于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子的偏移，使得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流路径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生改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FCPERA+MS-UIGothic"/>
                <a:cs typeface="FCPERA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元件的特性参数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CDQV+AABPMP+MicrosoftYaHei"/>
                <a:cs typeface="TOCDQV+AABPM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CDQV+AABPMP+MicrosoftYaHei"/>
                <a:cs typeface="TOCDQV+AABPM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CDQV+AABPMP+MicrosoftYaHei"/>
                <a:cs typeface="TOCDQV+AABPM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CDQV+AABPMP+MicrosoftYaHei"/>
                <a:cs typeface="TOCDQV+AABPM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灵敏度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性范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温度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定性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CPERA+MS-UIGothic"/>
                <a:cs typeface="FCPERA+MS-UIGothic"/>
              </a:rPr>
              <a:t>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应时间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IFWGMD+HBIDTO+MicrosoftYaHei-Bold"/>
                <a:cs typeface="IFWGMD+HBIDTO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霍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效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应实验</a:t>
            </a:r>
            <a:r>
              <a:rPr sz="3800" spc="27">
                <a:solidFill>
                  <a:srgbClr val="00B6FF"/>
                </a:solidFill>
                <a:latin typeface="FCPERA+MS-UIGothic"/>
                <a:cs typeface="FCPERA+MS-UIGothic"/>
              </a:rPr>
              <a:t>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B6FF"/>
                </a:solidFill>
                <a:latin typeface="FCPERA+MS-UIGothic"/>
                <a:cs typeface="FCPERA+MS-UIGothic"/>
              </a:rPr>
              <a:t>装置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CPERA+MS-UIGothic"/>
                <a:cs typeface="FCPERA+MS-UIGothic"/>
              </a:rPr>
              <a:t>霍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2000" spc="25">
                <a:solidFill>
                  <a:srgbClr val="FFFFFF"/>
                </a:solidFill>
                <a:latin typeface="FCPERA+MS-UIGothic"/>
                <a:cs typeface="FCPERA+MS-UIGothic"/>
              </a:rPr>
              <a:t>元件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000">
                <a:solidFill>
                  <a:srgbClr val="FFFFFF"/>
                </a:solidFill>
                <a:latin typeface="FCPERA+MS-UIGothic"/>
                <a:cs typeface="FCPERA+MS-UIGothic"/>
              </a:rPr>
              <a:t>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FFFFFF"/>
                </a:solidFill>
                <a:latin typeface="FCPERA+MS-UIGothic"/>
                <a:cs typeface="FCPERA+MS-UIGothic"/>
              </a:rPr>
              <a:t>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2000">
                <a:solidFill>
                  <a:srgbClr val="FFFFFF"/>
                </a:solidFill>
                <a:latin typeface="FCPERA+MS-UIGothic"/>
                <a:cs typeface="FCPERA+MS-UIGothic"/>
              </a:rPr>
              <a:t>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CPERA+MS-UIGothic"/>
                <a:cs typeface="FCPERA+MS-UIGothic"/>
              </a:rPr>
              <a:t>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场发</a:t>
            </a:r>
            <a:r>
              <a:rPr sz="2000" spc="23">
                <a:solidFill>
                  <a:srgbClr val="FFFFFF"/>
                </a:solidFill>
                <a:latin typeface="FCPERA+MS-UIGothic"/>
                <a:cs typeface="FCPERA+MS-UIGothic"/>
              </a:rPr>
              <a:t>生器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元件是利用霍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制成的磁敏元件，用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量磁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提供恒定磁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，通常使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或永磁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6806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元件提供工作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0651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量霍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尔电压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CPERA+MS-UIGothic"/>
                <a:cs typeface="FCPERA+MS-UIGothic"/>
              </a:rPr>
              <a:t>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https://d.book118.com/557144166021006053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FCPERA+MS-UIGothic</vt:lpstr>
      <vt:lpstr>SimSun</vt:lpstr>
      <vt:lpstr>FDIELV+FDUIRP+ArialMT</vt:lpstr>
      <vt:lpstr>Times New Roman</vt:lpstr>
      <vt:lpstr>IFWGMD+HBIDTO+MicrosoftYaHei-Bold</vt:lpstr>
      <vt:lpstr>TOCDQV+AABPMP+MicrosoftYaHei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2024-09-26T21:30:16.279</cp:lastPrinted>
  <dcterms:created xsi:type="dcterms:W3CDTF">2024-09-26T13:30:16Z</dcterms:created>
  <dcterms:modified xsi:type="dcterms:W3CDTF">2024-09-26T13:30:17Z</dcterms:modified>
</cp:coreProperties>
</file>