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52468-B9D3-4B63-A395-D14FF6A36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06D4E-FF88-435B-B217-BF0D7E937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8A5CF-D1C0-4789-BD56-27D4DF511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CD164-4542-4342-A6CE-B5120E3EA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21DFE-9C56-42F3-BD31-408D62B21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4AEF64-AC48-4C2A-A438-1BBE79EB2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FF9FE-12FD-458C-8EDB-231647F50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FE12D-A266-4289-8544-1AF54E0F8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0B28C-90DE-4B24-9E72-8464C834E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CCDBE-FE60-4C5B-BECC-A9BDCBE72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6A58A-C3CF-4E2C-B0C9-A90FD74C5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500421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《高等数学经典讲义》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高等数学概述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实变函数与复变函数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应用高等数学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高等数学概述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高等数学是数学的一个分支，主要研究变量、函数、极限、连续性、可微性、积分等概念和性质。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高等数学具有高度的抽象性和逻辑性，需要学习者具备扎实的数学基础和严谨的思维方式。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高等数学的定义与特点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高等数学是科学研究的基础工具，广泛应用于物理、化学、工程、经济等领域。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科学研究的基石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学习高等数学有助于培养人的逻辑思维、推理能力和分析问题的能力。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培养思维能力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高等数学提供了一种系统的解决问题的方法，有助于解决实际生产和生活中的复杂问题。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高等数学的重要性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高等数学的发展经历了漫长的历史，从古代数学到现代数学，逐渐形成了完整的知识体系。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随着科学技术的发展，高等数学也在不断发展和完善，新的理论和方法不断涌现。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应用前景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高等数学在各个领域都有广泛的应用前景，未来将继续发挥重要作用。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高等数学的历史与发展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导数描述了函数在某一点的切线斜率，是函数局部变化率的一种度量。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导数的计算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通过极限定义，可以计算各种函数的导数，包括多项式、三角函数、指数函数等。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微分是函数在某一点的线性近似，它提供了函数值的一种近似计算方法。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微分在近似计算、误差估计、求极值等方面有广泛的应用。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导数与微分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定积分是函数与直线围成的面积的代数和，它是一种全局的量度方式。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积分的基本性质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包括积分的线性性质、可加性、积分区间可分性等。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积分的计算方法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通过不定积分、微元法、分部积分法等方法，可以计算各种函数的定积分。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积分的几何意义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定积分可以理解为曲线与x轴围成的面积。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微分方程的基本概念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微分方程是包含未知函数及其导数的方程，它描述了函数的变化规律。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一阶微分方程只含有一个导数项，其解法包括分离变量法、常数变易法等。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高阶微分方程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高阶微分方程包含多个导数项，其解法包括降阶法、变量代换法等。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微分方程的应用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微分方程在物理、工程、经济等领域有广泛的应用，例如力学、电路分析、人口动态模型等。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线性代数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向量是具有大小和方向的几何对象，在二维空间中表示为有方向的线段，在三维空间中表示为有方向的箭头。向量具有加法、数乘和向量的模等基本运算性质。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矩阵是一个由数字组成的矩形阵列，可以表示向量之间的关系和线性变换。矩阵具有加法、数乘和乘法等基本运算性质。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向量与矩阵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线性方程组是由一组线性方程组成的，其中每个方程包含一个或多个未知数。解线性方程组就是找到满足所有方程的未知数的值。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消元法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消元法是一种求解线性方程组的方法，通过消去变量，将方程组化简为一组更简单的方程，然后求解未知数的值。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https://d.book118.com/557150042123006033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2024-09-07T03:56:31.731</cp:lastPrinted>
  <dcterms:created xsi:type="dcterms:W3CDTF">2024-09-06T19:56:31Z</dcterms:created>
  <dcterms:modified xsi:type="dcterms:W3CDTF">2024-09-06T19:56:33Z</dcterms:modified>
</cp:coreProperties>
</file>