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0C5F9-86D2-4945-82DA-F026D97B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D03B1-D26F-4D73-96D2-FD6488A94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5FE77-4195-49A9-A081-EC66E77F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5F653-BC7F-43E8-AF1E-01BA6C70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3B093-ABC8-442B-8509-653303AF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5A7F4-3095-4D82-8093-069268C24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A5258-6F09-4542-AB44-F5EF0E55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D4B99-9E5B-47E3-B209-D0D8497D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31588-F200-4DE8-91DD-5B9875ABF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FF732-DD59-4F8C-A058-46F59E60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07A6B-0ED4-452C-B4A1-FF9BF39CB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016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石油化工安全培训实践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石油化工安全概述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维护企业稳定运营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安全生产是企业稳定运营的重要保障，通过安全培训，确保企业的生产活动在安全可控的条件下进行，降低生产事故对企业运营的影响。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通过安全培训，提高员工的安全意识和操作技能，降低事故发生的风险，保障员工的生命安全。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石油化工企业必须遵守国家和地方的法律法规，通过安全培训，确保企业符合相关法规要求，避免因违规操作而受到法律制裁。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石油化工生产过程中涉及到高温、高压的工艺流程，容易引发火灾、爆炸等事故。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高温高压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石油化工生产过程中涉及多种有害物质，如硫化氢、一氧化碳等，对人体健康造成危害。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有害物质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石油化工生产中涉及大量易燃易爆物质，如石油、天然气等，一旦发生泄漏或操作不当，极易引发火灾或爆炸。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石油化工生产中使用的酸、碱等腐蚀性物质，对设备管道造成腐蚀，影响设备使用寿命和安全生产。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腐蚀性物质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石油化工生产中的主要危险因素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石油化工安全法规与标准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规定了企业的安全生产责任和义务，要求企业建立健全安全生产责任制和安全生产管理制度。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危险化学品安全管理条例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对危险化学品的生产、经营、运输和使用等环节进行了规定，确保危险化学品的安全管理。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石油化工企业安全卫生设计规范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规定了石油化工企业的安全卫生设计要求，保障企业的安全生产和员工的健康。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石油化工企业职业安全卫生管理制度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要求石油化工企业建立完善的职业安全卫生管理制度，确保员工的职业安全和健康。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石油化工安全基础知识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火灾和爆炸的原理及分类：讲解火灾和爆炸的产生条件、发展过程及危害后果。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应急处理方法：教授如何正确报警、扑救初起火灾、疏散人员等应急处置措施。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防火防爆基本措施：介绍如何通过消除点火源、控制可燃物浓度、保持良好通风等措施预防火灾和爆炸。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总结词：了解火灾和爆炸的原理、分类及危害，掌握防火防爆的基本措施和应急处理方法。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防火防爆安全知识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工业卫生与职业病防护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常见职业病及其危害：介绍石油化工行业常见的职业病，如尘肺病、职业中毒等，及其对员工健康的危害。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总结词：了解石油化工行业常见的职业病及其危害，掌握职业病防护的基本知识和方法。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职业病防护基本知识：讲解如何通过改善工作环境、加强个人防护等措施降低职业病的发生风险。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职业病防护方法：教授如何正确使用防护用品、定期进行职业健康检查等职业病防护方法。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危险化学品操作规程：教授如何正确操作危险化学品，包括个人防护措施、作业程序、应急处理等。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危险化学品安全管理要求：讲解如何制定危险化学品的安全管理制度、储存要求、运输规定等。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危险化学品分类及特性：介绍危险化学品的分类及各种危险化学品的特性和危害。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总结词：了解危险化学品的分类、特性及危害，掌握危险化学品的安全管理要求和操作规程。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危险化学品安全管理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总结词：了解事故应急救援的基本原则和程序，掌握事故应急演练的方法和要求。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事故应急救援基本原则与程序：讲解事故应急救援的基本原则，如及时报警、迅速疏散、正确处置等，以及应急救援的程序和方法。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事故应急演练的方法与要求：介绍如何制定应急演练计划、组织实施演练、评估演练效果等方法和要求。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事故应急救援与演练实例分析：结合实际案例，分析事故应急救援与演练的成功经验和不足之处，提出改进措施和建议。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事故应急救援与演练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石油化工安全操作规程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https://d.book118.com/557150160050006034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2024-09-08T04:33:13.382</cp:lastPrinted>
  <dcterms:created xsi:type="dcterms:W3CDTF">2024-09-07T20:33:13Z</dcterms:created>
  <dcterms:modified xsi:type="dcterms:W3CDTF">2024-09-07T20:33:15Z</dcterms:modified>
</cp:coreProperties>
</file>