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6C42C7-04B0-475B-A6DA-562F6B2FC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80C86B-35D2-4EEE-85DE-EDCE1E1C5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AB24D-BFE2-4727-B42C-A192DB24B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58A744-DC3A-4D62-B19C-2BC51F88C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AB39F2-B7FB-40E4-A5A6-360DC0587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9B706E-4E2E-4DC2-AB3C-C333BAC59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6F7379-6B90-4A0F-9008-67280F339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0F7B69-474D-4096-AF86-F8B1F1D40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F65BEF-DEEB-4DDD-9B19-E7B2E6123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A7B05C-BA80-426E-A713-F7B441734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9C34D6-2F40-4D94-8A80-355092CE1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15202105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《预算的执行与考核》ppt课件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预算的执行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预算的考核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预算执行与考核的关系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预算执行与考核的优化建议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预算的执行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787" b="18787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3964" b="33964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预算分解是将总体预算目标细化为各个部门或项目的具体预算，确保每个责任主体都有明确的预算指标和任务。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分解过程需考虑各部门职能、业务特点以及市场环境等因素，确保预算分解合理、可行。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分解后的预算应具有可操作性，能够为各部门提供明确的指导，并有助于实现总体预算目标。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预算的分解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预算跟踪是对预算执行情况进行实时监测和分析，以确保预算目标的实现。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跟踪过程中需收集实际数据，与预算进行对比，分析偏差原因，及时调整和优化。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764" b="13764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通过定期的预算跟踪，可以及时发现和解决预算执行中的问题，提高预算执行效果。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预算的跟踪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预算调整是在预算执行过程中，由于市场环境、政策变化等因素导致预算目标无法实现时，对预算进行调整的行为。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调整需经过严格的审批程序，确保调整合理、合规。调整后的预算应重新设定目标，并重新分配资源。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202" b="1420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预算调整是预算管理中应对不确定性的重要手段，能够保持预算的灵活性和有效性。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预算的调整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预算的考核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预算完成率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衡量预算实际执行情况与预算目标之间的差异。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时间进度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评估预算项目是否按时完成，反映执行效率。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成本效益比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评估预算投入与产出的效益，以确定资源利用效率。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质量标准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对预算执行结果的质量进行评估，确保达到预期效果。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考核的标准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定性评估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通过专家评审、调查问卷等方式对预算执行效果进行评估。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定量评估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运用数据指标、财务分析等手段对预算执行情况进行量化评估。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比较评估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将实际执行结果与历史数据、行业标准或其他类似项目进行比较。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结合定性、定量和比较等多种方法，全面、系统地评估预算执行效果。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考核的方法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激励与约束机制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通过考核结果对预算执行单位或个人进行奖励或惩罚。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根据考核结果调整资源分配，优化预算执行计划。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提升管理效能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通过考核发现问题，改进管理流程和方法，提高管理效率。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促进沟通与协作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考核结果可作为内部沟通与协作的依据，促进团队协作和信息共享。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预算执行与考核的关系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https://d.book118.com/557152021052006042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2024-09-15T14:20:12.301</cp:lastPrinted>
  <dcterms:created xsi:type="dcterms:W3CDTF">2024-09-15T06:20:12Z</dcterms:created>
  <dcterms:modified xsi:type="dcterms:W3CDTF">2024-09-15T06:20:14Z</dcterms:modified>
</cp:coreProperties>
</file>