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EBB94-5A24-42F6-83AF-E0CE5D59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A4A84-CA9D-4980-9F57-9ADF47D7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E9B5E-EEBA-4558-B7FE-D8828A25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A7382-BE50-44D7-AA7D-77CDAAE6C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BF42A-CE92-428D-91BF-938B0AC6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1CC48-E163-435C-A6BD-E9DF75C4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80D2F-E9D1-4D72-B964-B735018EE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BBDE1-5913-4D38-8134-CE85BF78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D74B4-110B-4B04-8EAF-D3559373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F8F7-2B12-4816-99CE-5B031F02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7483A-D276-413C-951C-BC8FF5E24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53036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关于护理的读后感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《关于护理》一书简介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护理是一门专业，旨在提供全面的、以患者为中心的医疗保健服务。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包括病情观察、记录、评估，执行医嘱，协助医生诊断和治疗，以及提供心理和社会支持等。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在现代医疗体系中，护理是不可或缺的一部分，与医生、药师等其他医疗专业人员共同协作，为患者提供全方位的医疗服务。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护理在保障医疗质量和安全方面发挥着重要作用，通过细致的观察和专业的护理，能够及时发现并处理患者的病情变化和并发症。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护理在现代医疗体系中的地位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医疗质量保障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不可或缺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护理不仅关注患者的身体健康，还关注其心理健康和社会适应能力，有助于患者的全面康复。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增强信心与勇气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护理人员通过与患者的互动和沟通，能够给予患者信心和勇气，帮助其更好地面对疾病和治疗过程。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通过专业的护理，患者能够得到更好的病情控制和生活质量提升，减轻疾病带来的痛苦和不便。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护理对患者的积极影响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《关于护理》一书简介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作者：张丽丽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职业：资深护理专家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75" b="467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背景：拥有多年的护理实践经验和学术研究背景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随着社会老龄化加剧，护理需求日益增长，护理行业备受关注。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为读者提供关于护理的专业知识和实践经验，帮助读者了解护理的重要性和技巧。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出版背景与目的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涵盖了护理的基本概念、原则、技巧和方法，以及不同场景下的护理实践。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结合实际案例，深入浅出地阐述了护理的重要性和实际操作技巧。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读后感分享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https://d.book118.com/557153036135006052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2024-09-26T07:49:44.926</cp:lastPrinted>
  <dcterms:created xsi:type="dcterms:W3CDTF">2024-09-25T23:49:44Z</dcterms:created>
  <dcterms:modified xsi:type="dcterms:W3CDTF">2024-09-25T23:49:46Z</dcterms:modified>
</cp:coreProperties>
</file>