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01C73-E76A-42B5-A0AD-BA1E34020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910A6-8D4F-4D36-AD4C-D5B177D84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293D0-B9D0-4C59-B29F-5BCEAA369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C18A1-A03B-4050-91BF-C51B38C3D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CAAB5-E74C-404A-B2F1-869C2C4A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6BC15-9A6C-4D83-A398-3F5CA950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BCA2C3-5BDF-4055-B16C-543BC366A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01369-C30C-4D55-9224-1427112A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147D5-22CD-44B5-B3CA-9B83D8FCB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FD1B1-D984-42E3-ABD7-5BC9D1C6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FFD49-B6DC-4B20-BA87-3EC29E02E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5025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音响工作总结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工作过程与成果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工作目标与背景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音响工作目标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提供高质量音响效果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确保音响系统在各种场合下提供清晰、平衡且高质量的音频效果，满足观众和演出者的需求。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设备稳定运行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保障音响设备在活动期间稳定、可靠运行，降低故障率，确保活动顺利进行。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优化音响系统配置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根据活动需求调整音响设备配置，提高音响系统适应性和灵活性。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本次活动为大型演唱会，观众人数众多，对音响效果要求较高。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活动规模与类型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本次演唱会具有重要的文化和社会意义，高质量的音响效果对于提升观众体验和演出效果至关重要。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包括主扩音箱、返听音箱、功放、调音台、无线麦克风等。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主要音响设备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辅助音响设备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设备品牌与性能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包括效果器、均衡器、压限器等，用于优化和调整音响效果。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选用知名品牌的高性能音响设备，确保音质优良、运行稳定。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音响设备配置情况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工作过程与成果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定期检查音响设备，包括扬声器、功放、调音台等，确保其正常工作。对设备进行测试，调整参数以满足演出或活动需求。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92" b="10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设备检查与测试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根据活动场地和需求，搭建适合的音响系统，确保声音覆盖均匀、清晰。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音响系统搭建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通过均衡器、压缩器等音频处理设备，对音质进行优化，提高音响效果。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音质优化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音响设备调试与优化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在活动进行过程中，实时监控音响系统工作状态，确保声音稳定、清晰。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对突发状况进行快速响应和处理，如设备故障、声音失真等，确保活动顺利进行。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与演出团队保持紧密沟通，了解其需求，提供针对性的音响技术支持。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与演出团队沟通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现场音响技术支持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对收集到的反馈进行分析，评估音响效果，针对问题进行改进。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观众反馈收集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通过问卷调查、观众评价等方式，收集对音响效果的反馈意见。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总结音响工作经验，与团队成员分享，共同提高音响技术水平。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167" r="29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3500" b="3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音响效果评价及反馈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问题分析与解决方案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https://d.book118.com/557155025112006026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2024-08-31T18:39:39.925</cp:lastPrinted>
  <dcterms:created xsi:type="dcterms:W3CDTF">2024-08-31T10:39:39Z</dcterms:created>
  <dcterms:modified xsi:type="dcterms:W3CDTF">2024-08-31T10:39:42Z</dcterms:modified>
</cp:coreProperties>
</file>