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84F277-CBAB-4B11-83E4-AB9425657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6F34F-0958-4210-8E7A-854B3775A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54E2F1-AB7F-4C48-99D6-7FE1DBC8B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A7C13F-A2F3-4F6F-B7DD-8A191DF9B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BEFA70-CE7C-4756-9484-634B44A97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01A3CD-8F22-4EB8-A032-C2F3D0E25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2D6E29-AA91-403E-8A4C-C507F7BE0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E8B34C-29D0-4EF3-A35B-A72714D07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45D8F5-44B5-4E42-A1E6-9B7CA7E407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874ED-91B6-435A-A72B-AC5F2FABB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1D1E2B-65FB-4FC4-9650-1752AFB53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png" /><Relationship Id="rId3" Type="http://schemas.openxmlformats.org/officeDocument/2006/relationships/image" Target="../media/image18.jpeg" /><Relationship Id="rId4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16103211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补充益生菌对孕妇与乳母的影响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2024-02-06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益生菌基本概念与分类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孕妇补充益生菌必要性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乳母补充益生菌对母婴健康影响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益生菌在孕妇与乳母中应用注意事项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市场上针对孕妇和乳母益生菌产品介绍及评价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总结：科学合理地补充益生菌，关爱孕妇和乳母健康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益生菌基本概念与分类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益生菌定义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益生菌是一类对宿主有益的活性微生物，是定植于人体肠道、生殖系统内，能产生确切健康功效从而改善宿主微生态平衡、发挥有益作用的活性有益微生物的总称。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益生菌作用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益生菌在肠道内能形成生物屏障，排斥和抑制有害细菌，产生对人体有益的物质，促进消化吸收与肠蠕动，增强人体免疫等。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益生菌定义及作用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如嗜酸乳杆菌、干酪乳杆菌等，它们能够在人体肠道内发酵，产生乳酸，从而提高肠道酸度，抑制有害菌繁殖。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如青春双歧杆菌、两歧双歧杆菌等，它们是人体肠道内的重要益生菌，能够维护肠道菌群平衡，提高人体免疫力。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如布拉氏酵母菌、地衣芽孢杆菌等，它们也具有一定的益生作用，能够改善人体微生态环境。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4267" r="24267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乳酸菌类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双歧杆菌类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其他益生菌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常见益生菌种类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维持肠道健康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人体肠道内存在着大量的微生物，它们之间保持着一种动态的平衡。当这种平衡被打破时，就可能导致肠道疾病的产生。益生菌能够维护肠道菌群平衡，抑制有害菌的生长繁殖，从而保持肠道健康。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提高免疫力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肠道是人体最大的免疫器官之一，肠道内的益生菌能够刺激免疫系统，提高人体的免疫力。当人体受到病毒、细菌等有害微生物的侵袭时，免疫系统能够迅速作出反应，保护人体健康。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促进营养吸收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益生菌能够分解食物中的大分子物质，使其变成易于吸收的小分子物质，从而促进人体对营养物质的吸收和利用。同时，益生菌还能合成一些维生素，如维生素B族和维生素K等，为人体提供必需的营养物质。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人体内菌群平衡重要性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孕妇补充益生菌必要性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孕期激素水平变化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孕妇在怀孕期间，体内激素水平发生显著变化，这可能导致肠道微生态失衡，增加患肠道疾病的风险。补充益生菌有助于调节肠道微生态平衡，降低肠道疾病的发生率。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孕期营养需求增加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孕妇在孕期需要为胎儿提供充足的营养，包括蛋白质、维生素和矿物质等。益生菌可以促进营养物质的消化吸收，提高孕妇的营养水平，满足胎儿生长发育的需求。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孕期生理变化及需求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5835" b="1583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益生菌在孕期保健中作用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预防孕期便秘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孕妇在孕期容易出现便秘症状，益生菌可以通过调节肠道菌群，增加粪便体积和水分，软化粪便，从而缓解便秘症状。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降低妊娠糖尿病风险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研究表明，益生菌可以通过调节肠道微生态，降低孕妇患妊娠糖尿病的风险。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增强孕妇免疫力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益生菌可以刺激孕妇的免疫系统，提高孕妇的免疫力，降低孕期感染的风险。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083" r="8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孕妇在孕期应选择安全、有效的益生菌菌种，如双歧杆菌、乳酸菌等。这些菌种在调节肠道微生态、提高免疫力等方面具有显著作用。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适宜菌种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孕妇在孕期补充益生菌的剂量应根据个人情况和医生建议进行确定。一般来说，每天补充数十亿至数百亿个益生菌菌株是安全的。但具体剂量还需根据孕妇的肠道健康状况、饮食习惯等因素进行调整。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剂量建议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孕期适宜补充益生菌种类及剂量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乳母补充益生菌对母婴健康影响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乳母肠道内的微生物群落对乳汁成分具有重要影响，益生菌可优化肠道微生态环境。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肠道菌群构成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乳汁中微生物传递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乳汁营养成分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乳母肠道中的益生菌可通过乳汁传递给婴儿，影响其肠道菌群的建立与发展。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肠道菌群的平衡有助于提高乳汁中营养成分的含量，为婴儿提供更全面的营养。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乳母肠道菌群与乳汁质量关系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4900" b="14900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适量补充益生菌可降低乳腺炎的发生风险，缓解哺乳期乳房胀痛等不适症状。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益生菌可刺激乳母免疫系统，增强抵抗力，降低感染性疾病的发生概率。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益生菌有助于乳母对食物中营养素的吸收和利用，提高乳汁质量。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预防乳腺炎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提高免疫力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促进营养吸收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益生菌在哺乳期保健中作用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https://d.book118.com/557161032114006041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2024-09-14T10:20:00.691</cp:lastPrinted>
  <dcterms:created xsi:type="dcterms:W3CDTF">2024-09-14T02:20:00Z</dcterms:created>
  <dcterms:modified xsi:type="dcterms:W3CDTF">2024-09-14T02:20:02Z</dcterms:modified>
</cp:coreProperties>
</file>