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F5795D3-BD2A-4B59-8FB5-7E434F68DEB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36042-C655-4CF6-9955-96FF93D2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E908C-DED3-4CF7-BA15-1344D9A9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A6703-E8BF-4CA6-B140-37694B5A9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2A103-5354-48CC-9521-DF2CF0D38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978E7-192A-4DB9-A80F-584E588DC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862CA9-6989-40A8-B8B1-5E38CFA31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DF00E-E8EC-4DC8-B996-2BFB89B9B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9BDF1-009D-452C-A5C0-E3779545F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3B803-4BA8-4137-83B8-3E796AF09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1A348-6123-40B3-AE73-60BEF09F5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7C0CA-13C8-4588-8456-B493E7F28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A809583-B1B1-4A14-BF8D-964CA71522F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5C45C38-4C27-42F3-A638-BFD88E9AD4D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6205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节能建设项目的节能监测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节能建设项目的节能监测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节能监测技术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节能监测案例分析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节能监测系统的优化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节能监测成果评估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节能建设项目的节能监测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建设项目是指在建筑、工业、交通等领域中，通过采用节能技术和设备，达到节省能源、减少排放的目的的项目。这些项目对于推动绿色发展、减少资源浪费具有重要意义，并且对环境保护起到了积极作用。监测节能建设项目能够评估项目的实际节能效果，指导后续的节能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节能建设项目监测方法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持续跟踪能耗状况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实时数据监测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分析整体节省能源情况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评估设备运行效率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设备性能评估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节能建设项目监测指标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详细记录能源消耗情况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能耗数据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评估能源利用效率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能效比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衡量节能效果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数据采集设备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连接各种传感器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采集设备运行数据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数据分析软件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对监测数据进行分析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提供优化建议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节能建设项目监测工具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节能监测系统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实时监测能耗数据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提供报表分析功能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节能建设项目的监测意义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通过监测，发现节能潜力，降低能源消耗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优化设备运行，提高工作效率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降低能源消耗，减少温室气体排放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环保减排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节能监测技术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节能监测技术概述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节能监测技术是指通过嵌入式传感技术、云计算技术和大数据分析等手段，实现对节能项目的实时监测和分析，达到节能效果最大化的目的。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嵌入式传感技术应用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监测环境温湿度变化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温湿度传感器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实时监测用电情况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电能监测仪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监测用水量消耗情况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水表监测传感器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对监测数据进行处理和清洗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优化数据结构提高查询效率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利用云计算平台进行数据分析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挖掘节能潜力和优化方案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云计算技术在节能监测中的应用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数据存储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实现节能数据长期保存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提供数据备份和恢复功能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大数据分析在节能监测中的作用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利用大数据建立节能模型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建模分析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预测节能效果和节能趋势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通过大数据分析快速诊断节能系统故障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故障诊断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综上所述，节能监测技术通过嵌入式传感技术、云计算技术和大数据分析的有机结合，实现了对节能项目的全方位监测和智能分析，为节能建设项目的可持续发展提供了有力支持。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节能监测案例分析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节能监测案例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在第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9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页中，我们将介绍节能监测案例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。该案例背景是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xxxxx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。监测方法采用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xxxxx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。监测结果表明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xxxxx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节能监测案例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详细说明项目的环境和条件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介绍监测所采用的具体方法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总结监测得出的结论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详细说明监测所采用的方法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总结监测结果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节能监测案例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描述项目背景信息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节能监测案例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详细描述项目的背景信息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总结监测后得出的结果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监测结果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介绍监测方法的具体步骤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通过对以上节能监测案例的分析，我们可以看到节能在建设项目中的重要性，监测是持续改进的关键。希望这些案例能对您的工作有所帮助。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https://d.book118.com/557162051011006055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节能建设项目的节能监测</vt:lpstr>
      <vt:lpstr>目录</vt:lpstr>
      <vt:lpstr>第1章 节能建设项目的节能监测</vt:lpstr>
      <vt:lpstr>节能建设项目概述</vt:lpstr>
      <vt:lpstr>节能建设项目监测方法</vt:lpstr>
      <vt:lpstr>节能建设项目监测指标</vt:lpstr>
      <vt:lpstr>节能建设项目监测工具</vt:lpstr>
      <vt:lpstr>节能建设项目的监测意义</vt:lpstr>
      <vt:lpstr>第2章 节能监测技术</vt:lpstr>
      <vt:lpstr> </vt:lpstr>
      <vt:lpstr>嵌入式传感技术应用</vt:lpstr>
      <vt:lpstr>云计算技术在节能监测中的应用</vt:lpstr>
      <vt:lpstr>大数据分析在节能监测中的作用</vt:lpstr>
      <vt:lpstr>总结</vt:lpstr>
      <vt:lpstr>第3章 节能监测案例分析</vt:lpstr>
      <vt:lpstr> </vt:lpstr>
      <vt:lpstr>节能监测案例2</vt:lpstr>
      <vt:lpstr>节能监测案例3</vt:lpstr>
      <vt:lpstr>节能监测案例4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2024-09-29T14:39:28.695</cp:lastPrinted>
  <dcterms:created xsi:type="dcterms:W3CDTF">2024-09-29T06:39:28Z</dcterms:created>
  <dcterms:modified xsi:type="dcterms:W3CDTF">2024-09-29T06:39:30Z</dcterms:modified>
</cp:coreProperties>
</file>