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8AF38-A4BD-40E3-8B87-C3D79E0E6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B03C1-70DE-4490-BD5B-86A678809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0B529-77BF-4A01-831C-A09D11700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42EB5-0B57-45D5-B827-83440422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FA12C6-3D06-4111-8750-B604DACC0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EFC0A0-60D2-4E08-AA8D-D33DC1F95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D801E-DC03-4C70-80DF-45DB46752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2D4F6-0F50-485B-BFD8-D9100C342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9D83F-4341-4436-B901-AE24DAFB6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D2E2D-F435-40E8-B4A2-112263FAA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B80AD-65F2-4F47-845F-6D41177A6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6312211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农村信用社如何应对新形势下的挑战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农村金融市场的发展趋势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农村信用社的挑战与机遇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农村信用社的应对策略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农村金融市场的发展趋势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随着互联网技术的飞速发展，互联网金融正在快速普及，对传统银行业务造成一定冲击。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互联网金融的普及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第三方支付、移动支付等新型支付方式日益受到农村消费者的欢迎，改变了农村信用社的传统支付业务模式。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支付方式的改变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P2P网贷、互联网供应链金融等新型贷款方式的出现，为农村信用社提供了新的发展机遇和挑战。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贷款方式的创新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互联网金融的崛起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金融科技运用大数据技术，对客户进行精准画像，为个性化金融产品和服务提供支持。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数据分析的应用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区块链技术的探索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75" b="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人工智能的崛起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000" r="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区块链技术在农村金融领域具有广泛的应用前景，有助于提高农村信用社的交易效率和降低成本。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人工智能在风险控制、客户服务等方面发挥着重要作用，为农村信用社提供智能化解决方案。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金融科技的广泛应用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随着农村经济的发展和农民收入的提高，农村消费者对金融产品的需求日益多元化。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917" b="14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917" r="18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多元化的金融需求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农村消费者对金融服务便捷性提出了更高要求，希望随时随地享受高效、快捷的金融服务。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对便捷性的追求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农村消费者对金融安全意识逐渐提高，要求金融机构采取有效措施保障资金安全。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对安全性的关注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消费者需求的不断变化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农村信用社的挑战与机遇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随着金融市场的开放和外资银行的进入，农村信用社面临着日益激烈的市场竞争。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客户对金融服务的需求日益多样化，要求农村信用社提供更为全面、个性化的服务。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客户需求的多样性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利率市场化的推进使得农村信用社需要加强风险管理，提高定价能力，以应对市场变化。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利率市场化的挑战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市场竞争的加剧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服务渠道的拓展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农村信用社需要加强线上渠道的建设，提供便捷、高效的金融服务。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员工素质的提升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加强员工培训，提高员工素质，以提供更优质的服务。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随着消费者权益保护的加强和客户对金融服务质量的要求提高，农村信用社需要提高服务质量，以提升客户满意度。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服务质量的提升压力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业务模式的转型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利用金融科技推动业务模式的数字化转型，提供智能化、便捷化的金融服务。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金融科技的快速发展对传统银行业务模式提出了挑战，农村信用社需要应用新技术，提高效率，降低成本。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数据治理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加强数据治理，提高数据质量，以支持风险管理和业务决策。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金融科技的应用与转型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普惠金融的发展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农村信用社在发展普惠金融方面具有优势，可以借助政策支持进一步拓展业务领域。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乡村振兴战略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乡村振兴战略为农村信用社提供了广阔的发展空间，可以积极参与农业现代化、农村基础设施建设等领域的金融服务。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政策红利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国家对农村金融发展的支持政策为农村信用社提供了发展的机遇。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政策支持带来的机遇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农村信用社的应对策略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08" r="2170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完善内部管理制度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农村信用社应加强内部管理制度建设，完善内部控制体系，防范金融风险。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提高员工素质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通过培训和学习，提高员工的专业素质和服务水平，增强客户满意度。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优化服务流程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简化业务流程，提高服务效率，为客户提供便捷、高效的服务体验。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加强内部管理，提升服务质量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https://d.book118.com/557163122111006045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2024-09-20T08:43:05.942</cp:lastPrinted>
  <dcterms:created xsi:type="dcterms:W3CDTF">2024-09-20T00:43:05Z</dcterms:created>
  <dcterms:modified xsi:type="dcterms:W3CDTF">2024-09-20T00:43:07Z</dcterms:modified>
</cp:coreProperties>
</file>