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BCECE8-287A-454D-B97A-79A7F92B2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BAE632-71BC-40FA-96D0-33AFCEBBF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403491-7A01-4403-AE7F-F95279796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DDDF65-477E-440A-8DE6-79DDA12A0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0CC8A5-73AE-4C3F-9F9B-2538B2AC1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230E76-6C72-47A2-B50D-BF77FEBEB5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0AEEC7-2DD5-40F3-98F6-119CEF03C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55C96-201F-4E7C-A2B8-D68B003E4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34464-F06F-4254-BB5D-D35F81C45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17095-17C1-4191-A3D6-58F1E1EF2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28820B-0DCA-4B72-A3D4-1FD71AEB0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63136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智慧园区大数据智慧管理云平台的应用案例与成功经验分享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大数据智慧管理云平台构建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应用案例展示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成功经验分享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挑战与问题剖析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未来发展趋势预测及建议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智慧园区是指运用物联网、大数据、云计算、空间物理等新一代信息技术，促进园区信息化、智能化发展，实现园区全面感知、随需应变、智能决策和扁平管理。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随着技术的不断进步和应用需求的不断提高，智慧园区将向更加智能化、绿色化、服务化方向发展，实现园区内各要素的全面感知、高效协同和智能优化。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运用节能环保技术，降低园区能耗和排放，提高资源利用效率，打造绿色、低碳、可持续的园区环境。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通过信息技术手段，实现园区内各类信息的数字化、网络化、可视化和智能化，提高信息处理和传递效率。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运用人工智能、机器学习等技术，实现园区内各类设备的自适应、自学习、自决策，提高园区运行效率和智能化水平。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通过系统集成技术，实现园区内各子系统之间的互联互通和协同工作，打破信息孤岛，提高园区整体运行效率。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智慧园区核心特点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大数据在智慧园区中应用价值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数据整合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通过大数据技术，对园区内各类数据进行整合、清洗、加工和处理，形成高质量的数据资源，为园区管理和决策提供有力支持。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运用数据挖掘技术，对园区内各类数据进行深入分析，发现数据之间的关联和规律，为园区优化和创新提供新的思路和方向。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预测预警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通过大数据分析和预测技术，对园区内各类风险进行实时监测和预警，提高园区的风险防范和应对能力。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基于大数据分析结果，为园区管理者提供科学、准确的决策依据和建议，提高决策效率和准确性。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大数据智慧管理云平台构建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采用微服务架构，实现高可用性、高扩展性和高性能。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分布式架构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55" r="185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利用云计算的弹性伸缩、按需付费等特性，降低运维成本和提升资源利用率。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运用Hadoop、Spark等大数据处理框架，实现对海量数据的快速处理和分析。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大数据处理技术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平台架构设计与技术选型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231" r="1223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对数据进行清洗、去重、转换等预处理操作，提高数据质量和处理效率。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多源数据采集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支持从传感器、设备、系统等多种数据源进行数据采集，确保数据的完整性和准确性。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分布式存储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采用分布式文件系统，如HDFS等，实现数据的可靠存储和高效访问。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数据采集、存储与处理机制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运用机器学习、深度学习等技术，对数据进行挖掘和分析，发现数据中的潜在规律和趋势。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预测与预警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基于历史数据和模型预测结果，实现对未来趋势的预测和异常情况的预警。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决策支持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结合业务需求和数据分析结果，为园区管理者提供智能化的决策支持和优化建议。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智能化分析与决策支持功能实现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应用案例展示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案例一：某高科技产业园区智慧化改造实践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该高科技产业园区是一个集科研、生产、孵化等功能于一体的综合性园区，入驻企业众多，对信息化和智能化需求迫切。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实施效果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提高了园区信息化水平，加强了企业间的协同合作，提升了园区整体运营效率。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提高了环保监管效率和准确性，降低了企业违规排放的风险，促进了园区的绿色可持续发展。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该生态工业园区注重环保和可持续发展，但由于监管手段落后，难以实现对企业环保行为的全面有效监管。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利用智慧园区大数据智慧管理云平台，建立环保监管中心，实时监测企业排污数据、能源消耗情况等，并结合大数据分析技术，对异常情况进行预警和处置。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该城市综合体是一个集购物、餐饮、娱乐等多种业态于一体的商业综合体，人流量大、管理复杂。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提高了综合体运营效率和管理水平，提升了消费者购物体验和满意度。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案例三：某城市综合体运营效率提升解决方案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https://d.book118.com/557163136015006035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2024-09-09T08:33:48.008</cp:lastPrinted>
  <dcterms:created xsi:type="dcterms:W3CDTF">2024-09-09T00:33:48Z</dcterms:created>
  <dcterms:modified xsi:type="dcterms:W3CDTF">2024-09-09T00:33:50Z</dcterms:modified>
</cp:coreProperties>
</file>