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5B898-65EC-4BFC-9BBA-7954FE64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1523-7863-4CDB-9865-6002D4B2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0454E-0BAA-46DC-91F3-9AC8C8E3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4E8DC-2789-4A0C-A76E-55EA1A82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D5BF2-BD72-4668-B863-14CBB667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CF90E-DF3D-47D5-BD7B-482C5B6B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E5A9E-176A-469E-8AA4-8FB8B37B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261A8-3895-4867-B98E-37849757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528A9-FCE6-492A-83CB-C8BE5714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77507-D9DE-4670-AB93-069E01DB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088A-2104-45B4-A528-22F32626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5012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同人群运动处方\n## 1.运动处方的定义与重要性\n### 1.1运动处方的定义及作用\n### 1.2运动处方在健康管理中的应用\n### 1.3运动处方对个人和社会的意义\n## 2.不同人群的运动需求分析\n### 2.1儿童与青少年的运动需求\n### 2.2成年人的运动需求\n### 2.3老年人的运动需求\n## 3.针对不同人群的运动处方制定原则\n### 3.1儿童与青少年运动处方的制定原则\n### 3.2成年人运动处方的制定原则\n### 3.3老年人运动处方的制定原则\n## 4.运动处方的实施与调整\n### 4.1运动处方的实施方法与注意事项\n### 4.2运动处方的效果评估与反馈\n### 4.3运动处方的调整与优化\n## 5.运动处方在特殊人群中的应用\n### 5.1孕妇与哺乳期妇女的运动处方\n### 5.2慢性病患者与康复者的运动处方\n### 5.3残疾人士的运动处方\n## 6.运动处方服务的提供与推广\n### 6.1运动处方服务的提供者与渠道\n### 6.2运动处方服务的推广策略与手段\n### 6.3运动处方服务的发展前景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不同人群运动处方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运动处方的定义与重要性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运动处方是一种个性化的运动方案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根据个人的年龄、性别、健康状况、运动能力等因素制定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旨在帮助个人达到预期的运动效果和健康目标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运动处方的作用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提高运动效果，减少运动损伤风险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指导个人科学地进行运动，提高运动满意度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促进个人长期坚持运动，形成良好的运动习惯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运动处方的定义及作用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运动处方在健康管理中的应用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运动处方作为健康管理的重要手段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帮助个体评估自身的运动能力和健康状况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为个体提供科学的运动指导和建议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有助于个体实现健康生活方式的养成和维持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运动处方在健康管理中的应用场景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慢性病患者的运动康复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肥胖人群的减肥运动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运动员的体能训练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运动处方对个人和社会的意义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提高身体素质，预防疾病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增强心理健康，缓解压力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提高生活质量，享受运动带来的乐趣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降低医疗费用，减轻社会负担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提高国民健康水平，促进社会和谐发展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培养健康的生活方式，传承健康文化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不同人群的运动需求分析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儿童与青少年的运动需求特点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生长发育期的特殊性，需要注重身体形态和功能的全面发展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兴趣爱好的多样性，需要提供丰富的运动项目选择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缺乏自律性，需要家长和老师的引导和监督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儿童与青少年运动需求的关键词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全面发展，包括力量、速度、耐力、柔韧性等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兴趣引导，激发学生对运动的热情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安全第一，确保运动过程中的安全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儿童与青少年的运动需求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成年人的运动需求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成年人的运动需求特点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工作和生活压力较大，需要运动来缓解压力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身体健康状况差异较大，需要个性化的运动方案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运动目标和兴趣多样化，需要不同的运动项目来满足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成年人运动需求的关键词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缓解压力，提高心理健康水平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个性化运动方案，满足不同健康状况的需求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多样化运动项目，满足不同兴趣爱好的需求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老年人的运动需求特点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身体机能逐渐衰退，需要低强度、安全的运动项目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社交需求较强，需要集体活动来增加交流互动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注重心理健康，需要运动来缓解孤独和焦虑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老年人运动需求的关键词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低强度、安全，避免运动损伤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社交互动，增加生活乐趣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心理健康，缓解孤独和焦虑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老年人的运动需求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针对不同人群的运动处方制定原则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选择适合儿童和青少年生长发育阶段的运动项目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注重身体形态、功能和素质的全面发展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根据年龄和生长发育特点制定运动项目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提供多样化的运动项目，让学生根据自己的兴趣选择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通过游戏化的方式进行运动，提高学生的参与度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兴趣引导，激发学生的运动热情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配备专业的教练和场地，确保运动过程中的安全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加强对家长和老师的培训，提高他们的安全意识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注重安全，确保运动过程中的安全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儿童与青少年运动处方的制定原则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根据个人健康状况和运动目标制定运动方案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评估个人的健康状况，如体重、血压、心率等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根据运动目标，如减肥、增肌、康复等，制定相应的运动方案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个性化运动方案，满足不同健康状况的需求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针对不同健康状况的人，提供个性化的运动强度、时间和频率建议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在运动方案中融入健康教育，提高个人的健康素养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多样化运动项目，满足不同兴趣爱好的需求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提供多种运动项目，如有氧运动、力量训练、瑜伽等，满足不同人的需求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鼓励尝试新的运动项目，拓宽运动视野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成年人运动处方的制定原则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选择低强度、安全的运动项目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针对老年人身体机能逐渐衰退的特点，选择低强度、安全的运动项目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注重运动过程中的安全防护措施，如佩戴护具、使用合适的运动器材等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社交互动，增加生活乐趣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组织集体运动活动，如晨练、广场舞等，增加老年人的社交互动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鼓励老年人与家人、朋友一起参与运动，增进感情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注重心理健康，缓解孤独和焦虑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通过运动帮助老年人缓解孤独和焦虑情绪，提高心理健康水平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注重运动过程中的心理疏导，让老年人感受到关爱和支持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老年人运动处方的制定原则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https://d.book118.com/557165012132006043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不同人群运动处方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2024-09-17T15:33:20.780</cp:lastPrinted>
  <dcterms:created xsi:type="dcterms:W3CDTF">2024-09-17T07:33:20Z</dcterms:created>
  <dcterms:modified xsi:type="dcterms:W3CDTF">2024-09-17T07:33:22Z</dcterms:modified>
</cp:coreProperties>
</file>