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43184-CFD9-4C82-8620-7A1803668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D94B5-50ED-486B-9936-5EBF01DB7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C7463-426C-4709-8CE4-8DD092751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ACB34-5BF8-42BA-92FE-4790D266C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389762-F27B-412D-97A6-577A5D797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BEBCAA-B9DB-4380-BC32-6E54DEBDB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260D90-3F92-4872-899C-21F74C3CB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5956D-274E-4F05-A2E1-0CAF9A678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B9898-7CE0-488A-8137-C19C62E49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69A70-4678-49AD-A6B4-3ED3CD505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2F37C-6FC0-4886-88B9-D050036D6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65051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第七章自动化制造系统的控制系统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控制系统概述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自动化制造系统控制原理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典型自动化制造系统控制策略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先进控制技术在自动化制造中应用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自动化制造系统性能评估与改进方法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控制系统概述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控制系统是指通过一系列控制装置和算法，对自动化制造系统中的各种设备、工艺参数、生产过程等进行实时监测、调节和优化的系统。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控制与调节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根据预设的控制策略和算法，对生产过程中的设备、工艺参数等进行实时控制和调节，确保生产过程的稳定性和产品质量。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控制系统的功能主要包括以下几个方面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对生产过程中出现的故障进行实时诊断和处理，减少停机时间和维修成本。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实时采集生产现场的各种数据，如设备状态、工艺参数、产品质量等，并进行处理和分析。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优化与决策支持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通过对历史数据和实时数据的分析和挖掘，提供优化建议和决策支持，提高生产效率和经济效益。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通过实时监测和调节生产过程中的各种参数和设备状态，确保生产过程的连续性和稳定性，从而提高生产效率。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通过精确控制工艺参数和设备状态，减少人为因素对产品质量的影响，提高产品的一致性和合格率。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通过优化生产过程和减少故障停机时间，降低生产成本和维修成本。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通过实现生产过程的自动化和智能化，提高企业的生产能力和市场竞争力。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控制系统在自动化制造中重要性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控制系统经历了从手动控制到自动控制、从模拟控制到数字控制、从单机控制到网络控制的发展历程。随着计算机技术和网络通信技术的不断发展，控制系统的功能和性能得到了不断提升。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未来控制系统的发展趋势将主要体现在以下几个方面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利用人工智能、机器学习等技术，实现控制系统的自适应、自学习和自优化能力。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借助工业互联网、物联网等技术，实现控制系统的远程监控、故障诊断和协同优化能力。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将控制系统与生产管理系统、质量管理系统等进行集成，实现生产全过程的协同管理和优化。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关注环保和节能问题，通过优化控制策略和算法，降低生产过程中的能耗和排放。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自动化制造系统控制原理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将非电量转换为电量，实现对物理量的测量。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将控制信号转换为机械运动，实现对机械设备的控制。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执行器原理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在自动化制造系统中，传感器用于检测工件的位置、尺寸、形状等参数，执行器用于控制机床、夹具、刀具等设备的运动，实现工件的加工和装配。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传感器与执行器应用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传感器与执行器原理及应用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84" b="2778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365" b="14365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信号处理技术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包括信号的放大、滤波、变换等处理，以提取有用的信息。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数据转换技术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将模拟信号转换为数字信号，或将数字信号转换为模拟信号，以满足控制系统的需求。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信号处理与数据转换技术应用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在自动化制造系统中，信号处理和数据转换技术用于实现传感器信号的采集、处理和转换，以及执行器控制信号的生成和传输。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信号处理与数据转换技术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控制算法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根据控制目标和系统特性设计的算法，用于实现系统的稳定、快速和准确控制。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实现方法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包括经典控制理论、现代控制理论和智能控制理论等方法，用于设计和实现控制系统的控制器。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控制算法及实现方法应用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在自动化制造系统中，控制算法和实现方法用于设计和实现机床、夹具、刀具等设备的控制器，实现工件的加工和装配过程的自动化和智能化。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控制算法及实现方法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典型自动化制造系统控制策略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按照预先设定的程序或指令，对制造系统中的各个设备或工序进行有序的启动、停止和切换操作。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顺序控制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通过逻辑电路或可编程逻辑控制器（PLC）实现设备间的逻辑关联和控制，确保生产过程的顺利进行。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997" r="2199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042" r="18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根据生产节拍和工艺要求，精确控制每个工序的执行时间，实现高效、稳定的生产。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顺序控制策略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通过检测输出量与设定值之间的偏差，对系统进行自动调整，使输出量逐渐逼近设定值。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闭环控制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" r="14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PID控制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自适应控制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采用比例（P）、积分（I）和微分（D）控制算法，对系统偏差进行快速、准确的纠正。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根据系统特性和外部环境的变化，自动调整控制参数，使系统始终保持最佳状态。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反馈控制策略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https://d.book118.com/557165051005006035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2024-09-09T05:56:36.636</cp:lastPrinted>
  <dcterms:created xsi:type="dcterms:W3CDTF">2024-09-08T21:56:36Z</dcterms:created>
  <dcterms:modified xsi:type="dcterms:W3CDTF">2024-09-08T21:56:38Z</dcterms:modified>
</cp:coreProperties>
</file>