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ADCF7-0E59-41B0-BFC2-43259E434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418B4-CCEA-4EFF-89CF-A18B904EC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F837F-269B-4206-97EF-2599E1AD5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42F66-C918-40DA-9BF8-4F5A52786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50F54D-B711-4F9A-BF2B-84599279C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6D6C48-B89B-4B5E-827C-B223F2A1F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7DA4C7-386E-4362-85D7-D8E844498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55BAD-FF12-4E62-8D5D-E8BFC1329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26E7D-4AE0-4B3E-8A39-2799CDF84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605A7-71EA-4B1F-9312-932FDBA95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BC978-EEA7-4DEB-8A1F-D80B35EB7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6605506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性格特质与心理健康的关联性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性格特质的分类与特点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心理健康的标准与影响因素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性格特质与心理健康的关联性分析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不同性格特质的心理健康问题及应对策略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性格特质与心理健康的评估与干预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96" r="300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指个体在思想、情感和行为方面所表现出来的独特且稳定的特征，包括外向性、神经质、开放性、宜人性和尽责性等五个维度。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指个体在心理、情感和行为方面的健康状态，包括积极的情绪、良好的心理适应能力和健全的社会功能等方面。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性格特质与心理健康的定义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随着社会压力的增加和生活节奏的加快，心理健康问题越来越受到人们的关注。性格特质作为影响心理健康的重要因素之一，也引起了研究者的广泛关注。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性格特质与心理健康的关联性，有助于深入了解心理健康问题的成因和发展机制，为心理健康教育和临床心理治疗提供理论支持和实践指导。同时，也有助于个体更好地认识自己，改善性格特质，提高心理健康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性格特质的分类与特点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表现为情绪不稳定、易怒、焦虑和敏感等特质。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尽责性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表现为有条理、自律、可靠和追求成就等特质。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表现为好奇、创新、有创造力和喜欢尝试新事物等特质。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外向性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表现为热情、社交、活跃和冒险等特质。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内向性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表现为安静、保守、谨慎和独立等特质。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性格特质的分类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外向性的人善于社交，喜欢与人交往，充满活力，对事物充满热情。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不同性格特质的特点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内向性的人喜静，多思，常自我反思，独立性强，不善于表达自己。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开放性的人富有创造力，喜欢探索新事物，思想开放，对新观念持开放态度。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尽责性的人自律性强，做事有条理，追求高标准和卓越成就。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神经质的人情绪不稳定，容易感到焦虑、担忧和不安，对压力敏感。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心理健康的标准与影响因素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56" b="325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115" r="1511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能够客观评价自己，接受自己的优点和缺点，有积极的自我形象。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能够保持情绪平衡，处理负面情绪和压力，有积极的情绪体验。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能够建立健康的人际关系，处理人际冲突，有积极的社交体验。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能够适应环境变化，处理挑战和压力，有积极的应对方式。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良好的自我认知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情绪稳定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良好的人际关系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67" b="7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708" r="7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生活事件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影响心理健康的因素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基因和遗传对心理健康有一定影响，如某些精神疾病具有家族聚集性。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包括性格特质、应对方式、自我认知等，如内向、外向、神经质等性格特质与心理健康有关联。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包括家庭环境、学校环境、社会环境等，如家庭氛围、教育方式、社会支持等都会影响心理健康。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如创伤性事件、压力事件等，如失业、离婚、亲人去世等都会对心理健康产生影响。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性格特质与心理健康的关联性分析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高神经质的人更容易体验到负面情绪，如焦虑、抑郁等，从而影响心理健康。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外向性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外向的人更善于社交和表达情感，有利于心理健康；而内向的人可能更容易感到孤独和压抑。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尽责性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尽责的人更有目标导向和自我控制能力，有利于维护心理健康；而缺乏尽责性的人可能更容易感到无助和失望。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性格特质对心理健康的影响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例如，长期的心理压力可能导致人变得更加神经质或易怒。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心理健康问题可能导致性格特质的改变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良好的心理健康状态有助于个体保持稳定的性格特质，更好地应对生活中的挑战。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心理健康的维护有助于性格特质的稳定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心理健康对性格特质的影响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https://d.book118.com/557166055065006033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2024-09-06T21:29:34.950</cp:lastPrinted>
  <dcterms:created xsi:type="dcterms:W3CDTF">2024-09-06T13:29:34Z</dcterms:created>
  <dcterms:modified xsi:type="dcterms:W3CDTF">2024-09-06T13:29:37Z</dcterms:modified>
</cp:coreProperties>
</file>