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E463CC-356A-4D3D-8D98-9CFBFAC80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A44CAF-5E87-4055-8BA0-4510C82039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57D35D-AC86-4DEC-B719-25D302DC1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3F8BCF-A2A4-4C9F-8AE7-498F4DF71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B7D3C3-EB8D-4972-BF49-13D5AAB41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3B741F-918F-4B4C-8781-AFB538AE4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B41BA0-18FB-4802-95BA-EE9D67A93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0F8B1A-448B-4332-ADD3-7E6CFAE53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A6C5F6-A518-4962-B41E-70B01BA80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8D342C-3B51-4E01-8D5F-21FFEF2FF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AC2812-0D52-4ED6-9D41-677D71D09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7166111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现况研究调查设计方法\n## 1.现况研究调查设计方法的概述与应用\n### 1.1现况研究调查设计方法的基本概念与重要性\n### 1.2现况研究调查设计方法的应用领域与实例\n### 1.3现况研究调查设计方法的优缺点与适用范围\n## 2.现况研究调查设计方法的类型与选择\n### 2.1不同类型现况研究调查设计方法的介绍与比较\n### 2.2现况研究调查设计方法的选择依据与考虑因素\n### 2.3现况研究调查设计方法的实际应用案例分析\n## 3.现况研究调查设计方法的实施步骤与技巧\n### 3.1现况研究调查设计方法的实施步骤与流程\n### 3.2现况研究调查设计方法的关键技巧与注意事项\n### 3.3现况研究调查设计方法的实施效果评估与改进\n## 4.现况研究调查设计方法的数据收集与分析\n### 4.1现况研究调查设计方法的数据收集途径与技巧\n### 4.2现况研究调查设计方法的数据分析方法与技巧\n### 4.3现况研究调查设计方法的数据分析与解读\n## 5.现况研究调查设计方法的未来发展趋势与挑战\n### 5.1现况研究调查设计方法的发展趋势与创新\n### 5.2现况研究调查设计方法面临的挑战与问题\n### 5.3现况研究调查设计方法的未来发展建议与展望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现况研究调查设计方法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2259273" cy="313932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 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1435771" y="6170237"/>
            <a:ext cx="184730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9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现况研究调查设计方法的概述与应用</a:t>
            </a:r>
            <a:endParaRPr/>
          </a:p>
        </p:txBody>
      </p:sp>
      <p:sp>
        <p:nvSpPr>
          <p:cNvPr id="120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21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5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5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5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现况研究调查设计方法是一种研究设计方法</a:t>
                </a:r>
                <a:endParaRPr/>
              </a:p>
            </p:txBody>
          </p:sp>
          <p:sp>
            <p:nvSpPr>
              <p:cNvPr id="15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用于收集和分析某一时刻或特定时间段内的数据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了解现状、发现问题、探索规律</a:t>
                </a:r>
                <a:endParaRPr/>
              </a:p>
            </p:txBody>
          </p:sp>
          <p:sp>
            <p:nvSpPr>
              <p:cNvPr id="15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6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6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现况研究调查设计方法的重要性</a:t>
                </a:r>
                <a:endParaRPr/>
              </a:p>
            </p:txBody>
          </p:sp>
          <p:sp>
            <p:nvSpPr>
              <p:cNvPr id="16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为政策制定、问题解决提供依据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有助于了解现状、发现问题、探索规律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为后续研究提供基础</a:t>
                </a:r>
                <a:endParaRPr/>
              </a:p>
            </p:txBody>
          </p:sp>
          <p:sp>
            <p:nvSpPr>
              <p:cNvPr id="16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现况研究调查设计方法的基本概念与重要性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现况研究调查设计方法的应用领域与实例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0" name="组合 16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1" name="组合 170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应用领域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医学、教育学、心理学、社会学等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适用于描述性研究、相关性研究、干预性研究等</a:t>
                </a:r>
                <a:endParaRPr/>
              </a:p>
            </p:txBody>
          </p:sp>
          <p:pic>
            <p:nvPicPr>
              <p:cNvPr id="17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6" name="组合 175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7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医学领域的疾病现况调查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教育领域的学生素质现状调查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心理学领域的心理状况现况调查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社会学领域的人口结构现状调查</a:t>
                </a:r>
                <a:endParaRPr/>
              </a:p>
            </p:txBody>
          </p:sp>
          <p:pic>
            <p:nvPicPr>
              <p:cNvPr id="18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83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84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85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优点</a:t>
                </a:r>
                <a:endParaRPr/>
              </a:p>
            </p:txBody>
          </p:sp>
          <p:sp>
            <p:nvSpPr>
              <p:cNvPr id="18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操作简便，易于实施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可以快速了解现状，发现问题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为后续研究提供基础</a:t>
                </a:r>
                <a:endParaRPr/>
              </a:p>
            </p:txBody>
          </p:sp>
        </p:grpSp>
        <p:grpSp>
          <p:nvGrpSpPr>
            <p:cNvPr id="188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89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0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缺点</a:t>
                </a:r>
                <a:endParaRPr/>
              </a:p>
            </p:txBody>
          </p:sp>
          <p:sp>
            <p:nvSpPr>
              <p:cNvPr id="191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可能存在回忆偏倚、选择偏倚等问题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对于因果关系的解释能力有限</a:t>
                </a:r>
                <a:endParaRPr/>
              </a:p>
            </p:txBody>
          </p:sp>
        </p:grpSp>
        <p:grpSp>
          <p:nvGrpSpPr>
            <p:cNvPr id="192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193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适用范围</a:t>
                </a:r>
                <a:endParaRPr/>
              </a:p>
            </p:txBody>
          </p:sp>
          <p:sp>
            <p:nvSpPr>
              <p:cNvPr id="195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适用于描述性研究、相关性研究、干预性研究等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适用于医学、教育学、心理学、社会学等领域</a:t>
                </a:r>
                <a:endParaRPr/>
              </a:p>
            </p:txBody>
          </p:sp>
        </p:grpSp>
      </p:grp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现况研究调查设计方法的优缺点与适用范围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9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现况研究调查设计方法的类型与选择</a:t>
            </a:r>
            <a:endParaRPr/>
          </a:p>
        </p:txBody>
      </p:sp>
      <p:sp>
        <p:nvSpPr>
          <p:cNvPr id="19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0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不同类型现况研究调查设计方法的介绍与比较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3" name="组合 20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04" name="组合 203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0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描述性现况研究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通过观察、访谈、问卷等方法收集数据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描述现状、发现问题</a:t>
                </a:r>
                <a:endParaRPr/>
              </a:p>
            </p:txBody>
          </p:sp>
          <p:pic>
            <p:nvPicPr>
              <p:cNvPr id="20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09" name="组合 208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1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相关性现况研究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研究变量间的关联性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探索规律、发现问题</a:t>
                </a:r>
                <a:endParaRPr/>
              </a:p>
            </p:txBody>
          </p:sp>
          <p:pic>
            <p:nvPicPr>
              <p:cNvPr id="21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14" name="组合 213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1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干预性现况研究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对某一干预措施进行评价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了解干预效果、发现问题</a:t>
                </a:r>
                <a:endParaRPr/>
              </a:p>
            </p:txBody>
          </p:sp>
          <p:pic>
            <p:nvPicPr>
              <p:cNvPr id="2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选择依据</a:t>
                </a:r>
                <a:endParaRPr/>
              </a:p>
            </p:txBody>
          </p:sp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研究目的、研究问题、研究设计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样本特征、数据来源、研究资源</a:t>
                </a:r>
                <a:endParaRPr/>
              </a:p>
            </p:txBody>
          </p:sp>
          <p:sp>
            <p:nvSpPr>
              <p:cNvPr id="2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考虑因素</a:t>
                </a:r>
                <a:endParaRPr/>
              </a:p>
            </p:txBody>
          </p:sp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研究设计的复杂性、可行性、有效性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数据收集的难易程度、成本、时间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研究结果的解释力、可靠性、适用性</a:t>
                </a:r>
                <a:endParaRPr/>
              </a:p>
            </p:txBody>
          </p:sp>
          <p:sp>
            <p:nvSpPr>
              <p:cNvPr id="2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现况研究调查设计方法的选择依据与考虑因素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8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39" name="组合 238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40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4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描述性现况研究案例分析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某地区高血压患病率现况调查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某学校学生体质健康状况现况调查</a:t>
                </a:r>
                <a:endParaRPr/>
              </a:p>
            </p:txBody>
          </p:sp>
          <p:sp>
            <p:nvSpPr>
              <p:cNvPr id="243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4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4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相关性现况研究案例分析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空气质量与呼吸道疾病发病率的相关性调查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家庭教育方式与青少年心理状况的相关性调查</a:t>
                </a:r>
                <a:endParaRPr/>
              </a:p>
            </p:txBody>
          </p:sp>
          <p:sp>
            <p:nvSpPr>
              <p:cNvPr id="247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8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4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干预性现况研究案例分析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某药物治疗高血压的短期效果评价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某心理干预项目对抑郁症患者康复效果的评估</a:t>
                </a:r>
                <a:endParaRPr/>
              </a:p>
            </p:txBody>
          </p:sp>
          <p:sp>
            <p:nvSpPr>
              <p:cNvPr id="251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现况研究调查设计方法的实际应用案例分析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现况研究调查设计方法的实施步骤与技巧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799" y="3146123"/>
            <a:ext cx="10906690" cy="3349049"/>
            <a:chOff x="685799" y="3146123"/>
            <a:chExt cx="10906690" cy="3349049"/>
          </a:xfrm>
        </p:grpSpPr>
        <p:grpSp>
          <p:nvGrpSpPr>
            <p:cNvPr id="13" name="组合 12"/>
            <p:cNvGrpSpPr/>
            <p:nvPr/>
          </p:nvGrpSpPr>
          <p:grpSpPr>
            <a:xfrm>
              <a:off x="685799" y="3146904"/>
              <a:ext cx="3384000" cy="3348268"/>
              <a:chOff x="685799" y="3146904"/>
              <a:chExt cx="3384000" cy="3348268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799" y="3146904"/>
                <a:ext cx="3384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确定研究目的、研究问题、研究设计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3511842" y="3146904"/>
              <a:ext cx="3060000" cy="3348268"/>
              <a:chOff x="3511842" y="3146904"/>
              <a:chExt cx="3060000" cy="3348268"/>
            </a:xfrm>
          </p:grpSpPr>
          <p:sp>
            <p:nvSpPr>
              <p:cNvPr id="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3511842" y="3146904"/>
                <a:ext cx="306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样本选择、数据来源、研究资源准备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6016719" y="3146904"/>
              <a:ext cx="3060000" cy="3348268"/>
              <a:chOff x="6016719" y="3146904"/>
              <a:chExt cx="3060000" cy="3348268"/>
            </a:xfrm>
          </p:grpSpPr>
          <p:sp>
            <p:nvSpPr>
              <p:cNvPr id="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719" y="3146904"/>
                <a:ext cx="3060000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数据收集、质量控制、数据整理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532489" y="3146123"/>
              <a:ext cx="3060000" cy="3348268"/>
              <a:chOff x="8532489" y="3146123"/>
              <a:chExt cx="3060000" cy="3348268"/>
            </a:xfrm>
          </p:grpSpPr>
          <p:sp>
            <p:nvSpPr>
              <p:cNvPr id="2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8532489" y="3146123"/>
                <a:ext cx="3060000" cy="1296000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数据分析、结果解释、提出建议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现况研究调查设计方法的实施步骤与流程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https://d.book118.com/557166111012006044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现况研究调查设计方法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2024-09-18T04:19:49.641</cp:lastPrinted>
  <dcterms:created xsi:type="dcterms:W3CDTF">2024-09-17T20:19:49Z</dcterms:created>
  <dcterms:modified xsi:type="dcterms:W3CDTF">2024-09-17T20:19:51Z</dcterms:modified>
</cp:coreProperties>
</file>