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C0A9F-26CF-470C-8A44-8C194CAF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4C49C-954E-4356-B49B-FBBE2E15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81A0-CFA9-4012-8452-8A00823D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7B7A4-B95D-4609-ABFF-D18562B77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E1788-8A23-47B5-99EF-4DCC6FED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302D6-0B20-405C-817E-032DB8C3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2ADCA-C333-4D87-9994-8773F26A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83635-15F5-4B3A-9ABC-38CDB2340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7F1E6-A7CF-4524-A44E-24ED6B58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08EAE-3AA0-4E79-B74F-B3E95891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59A67-F4C0-4A9C-B0B9-85808B12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613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现代金融中介理论框架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典型现代金融中介类型研究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现代金融中介在金融体系中的作用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现代金融中介面临的风险与挑战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现代金融中介发展趋势及前景展望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支付结算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金融中介在现代经济中发挥着重要作用，主要包括以下几个方面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通过分散投资、保险等方式，降低投资者和融资者的风险。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收集和整理金融市场上的信息，为投资者和融资者提供决策依据。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金融中介是指在金融市场上，为资金供求双方提供中介服务，促进资金融通和交易的机构或个人。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资金融通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通过吸收存款、发放贷款等方式，将资金从供给方转移到需求方，实现资金融通。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提供支付、结算等服务，便利商品和劳务的交易。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582" b="29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早期金融中介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早期的金融中介主要以货币兑换、保管和贷款为主，如古代的货币兑换商和近代的私人银行家。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现代金融中介的兴起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随着工业革命的到来和资本主义的发展，现代金融中介逐渐兴起，包括商业银行、证券公司、保险公司等。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金融中介的创新与发展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近年来，随着互联网、大数据等技术的发展，金融中介不断创新和发展，涌现出网络银行、P2P网贷、众筹等新型金融中介形态。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金融中介的规模与数量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目前，全球金融中介的数量和规模庞大，包括各类银行、证券公司、保险公司等金融机构。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金融中介的业务范围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现代金融中介的业务范围不断扩大，除了传统的存贷款、证券承销等业务外，还涉及资产管理、投资咨询、保险精算等领域。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金融中介的风险与挑战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随着金融市场的不断发展和创新，金融中介面临的风险和挑战也日益增多，如信用风险、市场风险、操作风险等。同时，金融科技的发展也对传统金融中介产生了冲击和挑战。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现代金融中介理论框架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在金融市场中，借款人和贷款人之间往往存在信息不对称，即一方拥有比另一方更多的信息。金融中介（如银行）通过专业化的信息收集和处理，能够降低这种信息不对称，提高资源配置效率。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金融中介通过规模经济和范围经济降低交易成本。它们可以集中处理大量交易，从而降低单位交易的成本，并通过提供多种金融服务实现范围经济。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信息不对称与交易成本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金融中介具有风险管理的专业能力，可以通过多样化投资降低非系统性风险，同时也可以通过风险定价和风险管理技术来管理系统性风险。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金融中介可以将不同风险、收益和流动性的资产组合在一起，以满足不同客户的需求。它们具有专业的资产选择和组合优化能力，能够实现资产组合的多元化和动态调整。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资产组合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风险管理与资产组合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流动性提供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金融中介通过吸收存款和发放贷款等方式提供流动性。它们可以将非流动性资产转化为流动性负债，满足客户的流动性需求。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金融中介在支付系统中发挥着核心作用。它们提供高效的支付和结算服务，降低交易成本和风险，促进经济活动的顺利进行。同时，随着科技的发展，金融中介也在不断推动支付系统的创新和升级。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流动性提供与支付系统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典型现代金融中介类型研究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商业银行通过吸收公众存款，为企业提供运营资金。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商业银行向企业和个人提供贷款，支持其生产和消费。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商业银行提供国内和国际结算服务，便利贸易和投资活动。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结算业务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包括投资、保险、汇款等金融服务。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18" r="12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05" r="187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证券公司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协助企业发行股票、债券等证券，为投资者提供投资机会。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代理客户买卖证券，提供交易通道和信息服务。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为客户提供投资组合管理服务，实现资产保值增值。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为客户提供市场分析、投资建议等咨询服务。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证券承销与保荐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证券经纪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投资咨询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保险承保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保险理赔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保险投资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为客户提供各类风险保障，如人寿保险、财产保险等。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运用保险资金进行投资，获取收益以支持保险赔付和运营。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在保险事故发生时，依据保险合同为客户提供经济补偿。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提供风险评估、防灾防损等风险管理服务。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提供信托计划、资产管理等服务，满足客户财富管理和传承需求。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信托公司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租赁公司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财务公司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基金管理公司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提供设备租赁、融资租赁等服务，支持企业生产和投资活动。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为企业集团内部成员单位提供财务管理服务，如资金集中管理、融资顾问等。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管理各类投资基金，为投资者提供专业、多元化的投资管理服务。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其他非银行金融机构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https://d.book118.com/557166134003006046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2024-09-20T23:12:48.397</cp:lastPrinted>
  <dcterms:created xsi:type="dcterms:W3CDTF">2024-09-20T15:12:48Z</dcterms:created>
  <dcterms:modified xsi:type="dcterms:W3CDTF">2024-09-20T15:12:50Z</dcterms:modified>
</cp:coreProperties>
</file>