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5D4D27-7AE2-4DCA-8BA8-550EB8507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DD56E0-E3A2-430F-BA9C-601C191B6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E0DA6B-A6FF-4A8D-87AF-19DB21CD2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B59867-CD3B-47E1-AC8F-61C1B53E7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3CFC4F-6F97-4CFC-B551-556CA9760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9BA8BE-57BB-415C-BB6C-35C78B58F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08735B-D039-45A0-9A5A-71EF45C0B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46BAEF-7566-4723-BAF7-0F8CBED43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DA236B-2125-48DB-9DE5-DD1429358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367BF2-9359-48A5-B243-1A14FB98C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5467D7-1F62-476D-B2B3-C13685D8E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00012605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电梯作业安全培训\n## 1.电梯作业安全概述及重要性\n### 1.1电梯作业的基本概念与分类\n### 1.2电梯作业安全的重要性及事故案例\n### 1.3电梯作业安全法规与标准\n## 2.电梯作业安全基本要求\n### 2.1电梯作业人员的资质要求与培训\n### 2.2电梯作业场所的安全要求\n### 2.3电梯作业设备的安全要求\n## 3.电梯作业安全操作规范\n### 3.1电梯作业前的安全检查与准备\n### 3.2电梯作业中的安全操作与注意事项\n### 3.3电梯作业后的安全检查与维护\n## 4.电梯作业安全事故应急处理\n### 4.1电梯作业安全事故的原因与预防\n### 4.2电梯作业安全事故的应急处理措施\n### 4.3电梯作业安全事故的救援与演练\n## 5.电梯作业安全管理与监督\n### 5.1电梯作业安全管理制度与流程\n### 5.2电梯作业安全的监督与检查\n### 5.3电梯作业安全的考核与奖惩\n## 6.电梯作业安全培训与实践\n### 6.1电梯作业安全培训的内容与方法\n### 6.2电梯作业安全培训的实践与案例分析\n### 6.3电梯作业安全培训的效果评估与持续改进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电梯作业安全培训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电梯作业安全概述及重要性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电梯作业的定义</a:t>
                </a:r>
                <a:endParaRPr/>
              </a:p>
            </p:txBody>
          </p:sp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电梯作业是指电梯安装、维修、保养和操作等相关活动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涉及电梯的制造、安装、维修、保养、使用和管理等多个环节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电梯作业的分类</a:t>
                </a:r>
                <a:endParaRPr/>
              </a:p>
            </p:txBody>
          </p:sp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按作业内容分：安装、维修、保养和操作等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按作业场所分：建筑物内部、外部和特殊环境等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按作业时间分：日常、定期和应急等</a:t>
                </a:r>
                <a:endParaRPr/>
              </a:p>
            </p:txBody>
          </p:sp>
          <p:sp>
            <p:nvSpPr>
              <p:cNvPr id="2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电梯作业的基本概念与分类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电梯作业安全的重要性</a:t>
                </a:r>
                <a:endParaRPr/>
              </a:p>
            </p:txBody>
          </p:sp>
          <p:sp>
            <p:nvSpPr>
              <p:cNvPr id="2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保障乘客安全：电梯作业不当可能导致乘客受伤或被困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保护设备安全：电梯作业不当可能导致设备损坏或失效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维护社会稳定：电梯作业事故可能导致社会舆论关注和负面影响</a:t>
                </a:r>
                <a:endParaRPr/>
              </a:p>
            </p:txBody>
          </p:sp>
          <p:sp>
            <p:nvSpPr>
              <p:cNvPr id="23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电梯作业事故案例</a:t>
                </a:r>
                <a:endParaRPr/>
              </a:p>
            </p:txBody>
          </p:sp>
          <p:sp>
            <p:nvSpPr>
              <p:cNvPr id="2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案例一：电梯安装过程中，作业人员未采取安全措施，导致人员坠落身亡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案例二：电梯维修过程中，作业人员未切断电源，导致触电事故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案例三：电梯使用过程中，乘客因操作不当，导致电梯卡住</a:t>
                </a:r>
                <a:endParaRPr/>
              </a:p>
            </p:txBody>
          </p:sp>
          <p:sp>
            <p:nvSpPr>
              <p:cNvPr id="24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电梯作业安全的重要性及事故案例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国家法规</a:t>
                </a:r>
                <a:endParaRPr/>
              </a:p>
            </p:txBody>
          </p:sp>
          <p:sp>
            <p:nvSpPr>
              <p:cNvPr id="25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《特种设备安全法》：规定了电梯作业的安全要求和管理规定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《特种设备安全监察条例》：明确了电梯作业的监督管理和责任追究</a:t>
                </a:r>
                <a:endParaRPr/>
              </a:p>
            </p:txBody>
          </p:sp>
          <p:sp>
            <p:nvSpPr>
              <p:cNvPr id="25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行业标准</a:t>
                </a:r>
                <a:endParaRPr/>
              </a:p>
            </p:txBody>
          </p:sp>
          <p:sp>
            <p:nvSpPr>
              <p:cNvPr id="26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《电梯制造与安装安全规范》：规定了电梯制造和安装过程中的安全要求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《电梯维修与保养安全规范》：规定了电梯维修和保养过程中的安全要求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《电梯操作安全规范》：规定了电梯操作过程中的安全要求</a:t>
                </a:r>
                <a:endParaRPr/>
              </a:p>
            </p:txBody>
          </p:sp>
          <p:sp>
            <p:nvSpPr>
              <p:cNvPr id="26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电梯作业安全法规与标准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电梯作业安全基本要求</a:t>
            </a:r>
            <a:endParaRPr/>
          </a:p>
        </p:txBody>
      </p:sp>
      <p:sp>
        <p:nvSpPr>
          <p:cNvPr id="27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电梯作业人员的资质要求与培训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资质要求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具有相关专业学历或实践经验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持有特种设备作业人员证书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身体健康，无妨碍作业的疾病和生理缺陷</a:t>
                </a:r>
                <a:endParaRPr/>
              </a:p>
            </p:txBody>
          </p:sp>
          <p:pic>
            <p:nvPicPr>
              <p:cNvPr id="2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培训要求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参加电梯作业安全培训，掌握安全操作知识和应急处理技能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定期参加继续教育，不断提高安全作业水平</a:t>
                </a:r>
                <a:endParaRPr/>
              </a:p>
            </p:txBody>
          </p:sp>
          <p:pic>
            <p:nvPicPr>
              <p:cNvPr id="2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电梯作业场所的安全要求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作业场所要求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作业场所应整洁、畅通，无杂物和障碍物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作业场所应设有安全警示标志和防护措施</a:t>
                </a:r>
                <a:endParaRPr/>
              </a:p>
            </p:txBody>
          </p:sp>
          <p:pic>
            <p:nvPicPr>
              <p:cNvPr id="2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环境保护要求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作业过程中应减少噪音、粉尘和废气污染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作业过程中应妥善处理废弃物，避免污染环境</a:t>
                </a:r>
                <a:endParaRPr/>
              </a:p>
            </p:txBody>
          </p:sp>
          <p:pic>
            <p:nvPicPr>
              <p:cNvPr id="2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9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0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设备制造要求</a:t>
                </a:r>
                <a:endParaRPr/>
              </a:p>
            </p:txBody>
          </p:sp>
          <p:sp>
            <p:nvSpPr>
              <p:cNvPr id="30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设备应符合国家相关法规和标准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设备应具有安全保护功能，防止事故发生</a:t>
                </a:r>
                <a:endParaRPr/>
              </a:p>
            </p:txBody>
          </p:sp>
        </p:grpSp>
        <p:grpSp>
          <p:nvGrpSpPr>
            <p:cNvPr id="30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0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设备安装要求</a:t>
                </a:r>
                <a:endParaRPr/>
              </a:p>
            </p:txBody>
          </p:sp>
          <p:sp>
            <p:nvSpPr>
              <p:cNvPr id="30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设备安装应按照规定程序进行，确保安装质量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设备安装后应进行试验和检验，确保设备安全可靠</a:t>
                </a:r>
                <a:endParaRPr/>
              </a:p>
            </p:txBody>
          </p:sp>
        </p:grpSp>
        <p:grpSp>
          <p:nvGrpSpPr>
            <p:cNvPr id="30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0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设备维修要求</a:t>
                </a:r>
                <a:endParaRPr/>
              </a:p>
            </p:txBody>
          </p:sp>
          <p:sp>
            <p:nvSpPr>
              <p:cNvPr id="30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设备维修应按照规定程序进行，确保维修质量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设备维修后应进行试验和检验，确保设备安全可靠</a:t>
                </a:r>
                <a:endParaRPr/>
              </a:p>
            </p:txBody>
          </p:sp>
        </p:grpSp>
      </p:grpSp>
      <p:pic>
        <p:nvPicPr>
          <p:cNvPr id="30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电梯作业设备的安全要求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1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1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1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电梯作业安全操作规范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电梯作业前的安全检查与准备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安全检查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检查电梯设备是否正常运行，如有异常应立即维修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检查电梯井道、底坑和机房等场所是否存在安全隐患，如有应立即整改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准备工作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准备必要的作业工具和安全防护用品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制定作业计划和应急预案，明确作业分工和责任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电梯作业中的安全操作与注意事项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安全操作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严格按照操作规程进行作业，避免误操作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注意观察电梯运行状态，发现异常应立即处理</a:t>
                </a:r>
                <a:endParaRPr/>
              </a:p>
            </p:txBody>
          </p:sp>
          <p:pic>
            <p:nvPicPr>
              <p:cNvPr id="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作业过程中严禁吸烟、喝酒和使用手机等通讯工具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作业过程中应避免长时间在电梯内停留，以免发生窒息或中暑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安全检查</a:t>
                </a:r>
                <a:endParaRPr/>
              </a:p>
            </p:txBody>
          </p:sp>
          <p:sp>
            <p:nvSpPr>
              <p:cNvPr id="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检查作业现场是否清理干净，如有遗留物品应立即清理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检查电梯设备是否恢复正常运行，如有异常应立即维修</a:t>
                </a:r>
                <a:endParaRPr/>
              </a:p>
            </p:txBody>
          </p:sp>
          <p:sp>
            <p:nvSpPr>
              <p:cNvPr id="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设备维护</a:t>
                </a:r>
                <a:endParaRPr/>
              </a:p>
            </p:txBody>
          </p:sp>
          <p:sp>
            <p:nvSpPr>
              <p:cNvPr id="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定期对电梯设备进行保养和维护，确保设备正常运行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对电梯设备进行定期检查和检验，确保设备安全可靠</a:t>
                </a:r>
                <a:endParaRPr/>
              </a:p>
            </p:txBody>
          </p:sp>
          <p:sp>
            <p:nvSpPr>
              <p:cNvPr id="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电梯作业后的安全检查与维护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https://d.book118.com/558000126052006040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电梯作业安全培训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2024-09-18T19:07:23.324</cp:lastPrinted>
  <dcterms:created xsi:type="dcterms:W3CDTF">2024-09-18T11:07:23Z</dcterms:created>
  <dcterms:modified xsi:type="dcterms:W3CDTF">2024-09-18T11:07:25Z</dcterms:modified>
</cp:coreProperties>
</file>