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42893-96CC-4086-B597-766E3A823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3516D-7600-4EE8-AC55-CB5AED506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1EDB0-5D16-401B-8112-880188FFE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C2C507-CD06-4AD5-9983-852A931B3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E2C5C7-EA82-4308-9918-AE8F3A957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9D8ED4-DE0F-4375-B1CC-2B29B459B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8AF819-CC73-4471-B0CF-2B945D103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14942-ED8E-41C1-B0A5-F8AA2A732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34F262-A0A1-4A0A-B39C-8100D5B15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C5CE4E-D8B2-4215-944F-AAAB0F796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66DBB-A022-4BD7-9F81-C3F295C69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0103304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临床各类管道的护理PPT大赛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临床各类管道概述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各类管道的护理要点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管道护理的常见问题及处理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提高护士对管道护理的重视程度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随着医疗技术的不断发展，临床管道的种类和数量不断增加，对管道护理的要求也越来越高。通过PPT大赛，可以向护士们传递管道护理的重要性和相关知识，提高他们对管道护理的重视程度。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促进护士之间的交流与学习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通过PPT大赛，可以鼓励护士们分享自己在管道护理方面的经验和技巧，促进护士之间的交流与学习，提高整个护理团队的管道护理水平。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75" r="25375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708" b="16708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管道护理是临床护理的重要组成部分，对于保证患者的安全和康复具有重要意义。同时，随着医疗技术的不断发展，管道的种类和数量不断增加，管道护理的难度和挑战也不断提高。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保证患者安全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PPT大赛可以帮助护士们了解和掌握更多的管道护理知识和技能，提高他们的专业素质和护理水平。同时，通过与其他护士的交流和学习，可以帮助护士们拓展视野，增强自己的综合素质。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提高护士的专业素质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管道护理的重要性和挑战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临床各类管道概述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包括气管插管、喉罩、鼻导管等，用于维持和辅助呼吸。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呼吸系统管道类型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保持管道通畅，定期清洁和消毒，防止感染和并发症。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呼吸系统管道护理要点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对于长期卧床或意识障碍的患者，需特别关注并采取相应措施，如定期翻身、拍背等。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特殊情况处理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呼吸系统管道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循环系统管道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循环系统管道类型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包括中心静脉导管、动脉导管等，用于监测和辅助循环系统功能。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循环系统管道护理要点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保持管道固定、无菌，定期冲洗和更换，密切监测管道功能和患者生命体征。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特殊情况处理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如发现管道堵塞、脱落等情况，需立即处理，并评估患者情况，采取相应措施。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泌尿系统管道护理要点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保持管道通畅，定期更换和清洗，预防感染和结石形成。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特殊情况处理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对于长期留置导尿管的患者，需注意预防尿路感染和尿道损伤等问题。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泌尿系统管道类型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包括导尿管、膀胱冲洗导管等，用于排尿和膀胱冲洗。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482" r="1948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泌尿系统管道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21" r="1682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对于肠内营养患者，需注意预防堵管和腹泻等问题，及时调整营养液的配方和输注速度。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消化系统管道类型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包括胃管、肠内营养管等，用于胃肠减压、营养支持和药物治疗等。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消化系统管道护理要点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保持管道位置正确、固定良好，注意观察引流物的性质和量，定期清洁和消毒。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消化系统管道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各类管道的护理要点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呼吸系统管道类型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护理要点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气管插管、气管切开套管等。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保持呼吸道通畅，定期检查管道位置和固定情况，及时清理呼吸道分泌物，定期消毒管道及周围皮肤，监测呼吸参数等。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呼吸系统管道的护理要点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https://d.book118.com/558001033041006031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2024-09-08T03:03:04.192</cp:lastPrinted>
  <dcterms:created xsi:type="dcterms:W3CDTF">2024-09-07T19:03:04Z</dcterms:created>
  <dcterms:modified xsi:type="dcterms:W3CDTF">2024-09-07T19:03:06Z</dcterms:modified>
</cp:coreProperties>
</file>