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46189-F60A-4FA2-9DC1-68B722E01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3AF91-FDD9-4A6E-8100-276530E1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90814-AF81-48D6-89C4-4BCB84236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39AE2-A42E-4FC5-845D-5B765D96B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B4C7E2-AAF4-4EA4-8BA6-276C35B69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5CD710-D2CD-4A4C-A8CA-9F5390022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FAE63-752A-4DA7-ADA8-F6493349E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253D4-3648-4E7D-91C4-D662A0D25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23C5D-8AC2-43A6-A0F7-7BFCCEC40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2390C-75F7-4F59-B8AC-ABDA81F29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68275-29CF-467F-B8E8-C81BB1FC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0110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无人零售商的支付系统培训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支付系统基础知识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无人零售商支付系统架构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无人零售商支付系统操作流程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无人零售商支付系统优化与改进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无人零售商支付系统风险防范与应对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无人零售商概述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无人零售商指通过自助服务、自动结算等技术手段，实现无需人工值守的零售商业模式。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从早期的自动售货机到现今的无人便利店、无人超市等多样化形态，无人零售技术不断迭代升级，为消费者提供更加便捷、智能的购物体验。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无人零售商定义与发展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全球无人零售市场规模持续扩大，其中亚洲地区增长尤为迅速。众多企业纷纷布局无人零售领域，竞争日趋激烈。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随着人工智能、物联网等技术的不断进步，无人零售将实现更高程度的自动化和智能化。同时，为满足消费者个性化需求，无人零售业态将呈现更加多元化的特点。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无人零售商市场现状及趋势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提升购物便捷性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通过自助支付系统，消费者可快速完成购物结算，节省时间成本，提高购物体验。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保障交易安全性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采用先进的支付技术，确保交易过程的安全可靠，降低盗刷、欺诈等风险。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促进无人零售发展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支付系统作为无人零售的关键环节，其稳定性和高效性直接影响整个商业模式的运营效果。不断优化支付系统有助于提高无人零售商的竞争力，推动行业持续发展。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无人零售商支付系统重要性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支付系统基础知识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支付系统组成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支付系统主要由支付网关、支付渠道、支付清算系统和支付管理系统等组成。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支付网关是连接商户和支付渠道的桥梁，负责处理支付请求、验证交易信息、执行支付操作等。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支付渠道是提供支付服务的第三方机构，如银行、支付宝、微信支付等，负责处理支付网关发送的支付请求，并完成资金的转移。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支付清算系统负责处理交易的清算和结算，确保交易资金的正确分配和流转。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支付管理系统负责对支付系统进行管理和监控，包括交易查询、报表生成、风险控制等。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支付网关功能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支付清算系统功能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支付管理系统功能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支付渠道功能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支付系统组成及功能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交易确认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资金转移完成后，支付渠道将向支付网关发送交易确认信息，标志着交易的完成。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资金转移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一旦交易验证通过，支付渠道将执行资金转移操作，将资金从用户账户转移到商户账户。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验证与处理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支付渠道对交易信息进行验证和处理，包括验证账户余额、交易限额等。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交易发起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用户在无人零售商处选择商品并确认购买，生成订单信息。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支付请求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订单信息通过支付网关发送给支付渠道，请求执行支付操作。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支付系统工作原理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银行卡支付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第三方支付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数字货币支付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常见支付方式及特点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用户通过刷银行卡或输入银行卡信息进行支付，具有广泛的接受度和便捷性。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通过手机银行或移动支付应用进行支付，具有随时随地支付的便利性和灵活性。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如支付宝、微信支付等，用户通过扫描二维码或输入账户信息进行支付，具有高度的便捷性和安全性。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使用比特币等数字货币进行支付，具有去中心化、匿名性和全球性等特点。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无人零售商支付系统架构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包括扫码枪、支付终端等，用于顾客自助扫描商品和完成支付。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自助结账设备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通过人脸识别技术，实现顾客快速身份验证和支付。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支持语音交互，方便顾客通过语音指令完成支付操作。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前端设备与技术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连接各种支付渠道，如支付宝、微信支付等，实现支付请求的转发和处理。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042" b="6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支付网关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管理顾客的订单信息，包括订单状态、支付金额、商品信息等。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订单管理系统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对支付数据进行分析和挖掘，为商家提供销售数据、顾客行为等方面的洞察。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后端平台与服务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https://d.book118.com/558001106007006036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2024-09-15T03:36:37.790</cp:lastPrinted>
  <dcterms:created xsi:type="dcterms:W3CDTF">2024-09-14T19:36:37Z</dcterms:created>
  <dcterms:modified xsi:type="dcterms:W3CDTF">2024-09-14T19:36:40Z</dcterms:modified>
</cp:coreProperties>
</file>