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B80195-7FC4-487A-AA40-4295A8B48B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434063-8189-4D7D-B2CF-E772B0608B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C2D1C8-80EB-429B-B63A-74EE0C1AFD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BAEDE6-0655-402B-A971-AB2957AAC7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714740E-7C61-4DF7-85BA-39F2C23308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282CED6-190B-4827-8583-6C3A45AF4B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45A6160-79E4-4357-9C5F-8A4D902316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B54F30-BD44-4882-9320-7EB7D4D169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606226-BAC6-4D5D-B90C-2DC69755B3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1E8E0E-710F-45FE-8D04-F7412E1720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2ED822-35B9-4F48-97CA-6F90B7B206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800303510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客户关系管理与沟通技巧培训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沟通技巧基础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客户关系建立与维护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客户服务与投诉处理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客户关系管理中的沟通技巧应用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客户关系管理与沟通技巧培训总结与展望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客户关系管理概述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客户关系管理（CRM）是一种商业策略，它通过整合人力资源、业务流程和技术支持，以建立、维护和增强客户关系，从而实现企业利润的最大化。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CRM有助于企业更好地了解客户需求，提供个性化的产品和服务，增强客户满意度和忠诚度，优化销售和市场营销流程，降低运营成本，增加企业收入。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90年代，随着信息技术的发展，CRM系统逐渐兴起，企业开始利用数据库等技术手段来管理客户信息。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初期阶段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20世纪80年代，企业开始关注客户信息的收集和整理，但缺乏系统的管理方法和工具。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21世纪初至今，CRM已经成为企业重要的战略资源，云计算、大数据、人工智能等技术的应用进一步推动了CRM的发展和创新。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3979" r="3979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439" r="439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客户关系管理的发展历程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125" r="1312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以客户为中心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一对一营销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客户满意度和忠诚度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长期合作关系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客户关系管理的核心理念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企业应将客户置于业务的核心位置，关注客户的需求和体验，积极与客户互动和沟通。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通过优质的产品和服务，满足客户需求，提高客户满意度和忠诚度，从而实现客户价值的最大化。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根据客户的个性化需求和偏好，提供定制化的产品和服务，实现一对一的营销和服务。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企业应致力于与客户建立长期、稳定、互利的合作关系，实现双方共赢。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沟通技巧基础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169" r="1316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208" r="3120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6913" r="2691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沟通是人与人之间通过语言、文字、表情、动作等方式传递信息、交流思想和情感的过程。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沟通的定义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包括发送者、接收者、信息、媒介和反馈五个基本要素。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沟通的要素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沟通的定义与要素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626" b="962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包括语言障碍、文化障碍、心理障碍、组织障碍等。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采用简洁明了的语言、尊重文化差异、保持开放心态、建立信任关系等。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沟通障碍及应对方法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应对沟通障碍的方法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沟通障碍的类型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292" r="142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明确沟通目的、保持真诚与尊重、倾听对方意见、注重信息准确性等。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有效沟通的原则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运用非语言沟通、掌握提问技巧、给予积极反馈、处理冲突和分歧等。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有效沟通的技巧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有效沟通的原则和技巧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客户关系建立与维护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通过市场调研、数据分析等方式，明确企业的目标客户群体，包括潜在客户和现有客户。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确定目标客户群体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根据客户的消费习惯、购买能力、需求特点等因素，将客户细分为不同的类型，以便进行有针对性的营销和服务。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客户细分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542" r="1454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958" r="195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收集客户的基本信息、交易记录、沟通记录等，建立客户档案，方便企业随时了解客户的动态和需求。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建立客户档案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客户识别与分类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客户满意度调查与分析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设计满意度调查问卷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结合企业实际情况，设计科学合理的满意度调查问卷，包括产品质量、服务水平、价格等方面的问题。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数据收集与整理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通过线上、线下等渠道收集客户的满意度调查数据，并进行整理和分析，得出客户对企业产品或服务的整体评价。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分析结果应用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根据满意度调查结果，针对存在的问题制定改进措施，提升客户满意度和忠诚度。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https://d.book118.com/558003035107006036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2024-09-16T02:44:25.455</cp:lastPrinted>
  <dcterms:created xsi:type="dcterms:W3CDTF">2024-09-15T18:44:25Z</dcterms:created>
  <dcterms:modified xsi:type="dcterms:W3CDTF">2024-09-15T18:44:27Z</dcterms:modified>
</cp:coreProperties>
</file>