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80F4D-94D1-4C35-BDEE-A7405B288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278F1-C704-4BAF-858A-FDD3B19C7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FBB5F-118E-45E1-9A8A-34A1C08BD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B606F-1EA5-4CAA-815A-189CB1D93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4B3DDB-F10A-459B-B302-76BC992A9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E7F963-C2C5-4AB9-8ACB-95562D250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1FF326-CD54-475E-A459-B3975912F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E280F-01AE-455B-BEE5-875ACF4DE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B756B-86ED-4BAB-9493-C5E86D893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D48E0-9CE5-4BDF-B462-251E13FED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717E2-B5AD-4D1A-B2AF-CB8CC126D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0304000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传染病科护士的疫苗接种与预防措施推广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传染病概述与疫苗接种重要性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护士在疫苗接种中的角色与职责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常见传染病及其预防措施推广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特殊人群疫苗接种策略及注意事项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疫苗接种后不良反应处理及应对策略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提高传染病科护士疫苗接种效率和质量的方法探讨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传染病概述与疫苗接种重要性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88" r="236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由各种病原体引起的能在人与人、动物与动物或人与动物之间相互传播的一类疾病。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根据病原体、传播途径和宿主的不同，传染病可分为病毒性、细菌性、真菌性、寄生虫性等多种类型。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通过注射或口服等方式，将经过处理的病原体或其成分引入人体，刺激机体产生特异性免疫应答，从而达到预防相应传染病的目的。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能够显著降低传染病的发病率和死亡率，提高人群免疫力，有效阻断传染病的传播。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疫苗接种原理及作用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国内疫苗接种现状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我国已经建立了覆盖城乡的预防接种服务体系，实现了疫苗的可及性和可负担性。同时，通过不断加强疫苗研发和生产能力，推动了疫苗产业的快速发展。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国外疫苗接种现状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发达国家在疫苗研发、生产、监管和使用等方面具有较为成熟的经验和技术优势。近年来，随着全球公共卫生事件的频发，各国纷纷加强了对疫苗接种的重视和投入。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国内外疫苗接种现状对比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护士在疫苗接种中的角色与职责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护士在接种过程中的角色定位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接种执行者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护士是疫苗接种的主要执行者，负责按照医疗机构的接种计划和程序，为受种者提供安全、有效的疫苗接种服务。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护士在接种过程中，需要向受种者及其家属提供相关的健康教育，包括疫苗的种类、作用、接种后的注意事项等。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观察记录员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护士在接种后需要对接种者进行一段时间的观察，记录任何可能的反应，以确保受种者的安全。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评估受种者健康状况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护士需要对受种者的健康状况进行评估，包括询问过敏史、疾病史等，以确定其是否适合接种疫苗。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提供接种建议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根据受种者的健康状况和年龄等因素，护士需要为其提供合适的疫苗接种建议。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咨询解答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护士在接种前需要为受种者或其家属提供咨询，解答他们对于疫苗接种的疑问和担忧。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护士负责接种前咨询与评估工作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护士需要按照规范准备疫苗和接种器材，确保其安全有效。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准备疫苗和接种器材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护士需要按照规定的接种程序，为受种者进行疫苗接种。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执行接种操作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接种后，护士需要对受种者进行一段时间的观察，记录任何可能的反应，并及时处理。同时，需要将接种记录详细记载在受种者的健康档案中。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观察并记录反应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护士负责接种操作及后续观察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常见传染病及其预防措施推广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积极推广流感疫苗，特别是针对易感人群和高危人群，如老年人、儿童、孕妇等。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环境改善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教育公众注意个人卫生，如勤洗手、戴口罩、避免去人群密集场所等。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提倡室内通风，保持空气流通，降低病毒在空气中的浓度。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流行性感冒预防措施推广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确保儿童按照免疫程序接种麻疹疫苗，提高人群免疫力。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加强麻疹疫情的监测和报告，及时发现和控制传染源。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疫情监测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向公众普及麻疹防治知识，提高家长对疫苗接种的重视度。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麻疹预防措施推广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https://d.book118.com/558003040004006026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2024-09-02T23:06:26.302</cp:lastPrinted>
  <dcterms:created xsi:type="dcterms:W3CDTF">2024-09-02T15:06:26Z</dcterms:created>
  <dcterms:modified xsi:type="dcterms:W3CDTF">2024-09-02T15:06:28Z</dcterms:modified>
</cp:coreProperties>
</file>