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EB42E-0183-4812-AD28-163395A0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9C294-A48E-4127-ADB7-8BA8BC66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589F-D10B-4471-8652-03FA98F6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1AB30-7B06-4CBC-B024-D0CFBF3D3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0AA30-0AEC-4474-81D5-FBD3650D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F4C9E-35F4-431C-B532-1E680696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9F76D-F016-43A0-91EA-7B7D7EFE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5A45F-E848-4368-A5E0-382D7A29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61755-796D-4E96-AC0D-1F9BB79E5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25B46-4AEC-4DF9-810C-4029AC938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B83E5-25B6-449F-BBD7-1AA3ED67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0511310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项目运营管理的领导力与团队建设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领导力在项目运营管理中的体现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团队建设在项目运营管理中的实践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领导力与团队建设在项目运营管理中的互动关系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项目运营管理中领导力与团队建设的挑战与对策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项目运营管理是指对项目从启动到结束的全过程进行计划、组织、协调、控制和评价，以实现项目目标的一系列管理活动。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项目运营管理对于项目的成功实施至关重要。它确保项目按照预定计划进行，有效应对各种风险和挑战，最终实现项目目标，提高组织绩效。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项目运营管理的目标是确保项目在预算、时间和质量等方面达到预期要求，同时优化资源配置，提高项目效益。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项目运营管理的任务包括制定项目计划、组织项目资源、协调各方利益、控制项目进度和质量，以及进行项目后评价等。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项目运营管理的目标与任务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领导力在项目运营管理中发挥着核心作用。优秀的领导者能够激发团队成员的积极性和创造力，推动项目顺利进行。他们通过明确目标、制定策略、提供支持和监督进度等方式，引导团队实现项目目标。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是项目运营管理的重要组成部分。一个高效、协作的团队能够提高工作效率，减少沟通成本，更好地应对项目中的各种挑战。团队建设包括选拔合适的人员、培养团队精神、建立有效的沟通机制和激励机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领导力与团队建设在项目运营管理中的作用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领导力在项目运营管理中的体现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775" b="237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制定并执行项目战略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领导者需要具备前瞻性和洞察力，为项目设定清晰、可实现的目标，并确保团队成员对项目目标有充分的理解和认同。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根据项目目标，领导者需制定详细的项目计划，包括时间表、资源分配、风险应对策略等，以确保项目的顺利进行。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监督与调整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领导者要对项目执行过程进行监督，确保项目按计划进行，并根据实际情况及时调整项目计划，以应对可能出现的问题和挑战。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领导者要善于发现团队成员的优点和贡献，并给予及时的激励和认可，以提高团队成员的积极性和工作热情。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领导者应关注团队成员的职业发展，提供培训和学习机会，帮助团队成员提升技能和能力，实现个人和团队的共同成长。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培养与提升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06" r="1640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领导者需建立有效的沟通机制，倾听团队成员的意见和建议，鼓励团队成员积极参与决策过程，提高团队的凝聚力和创造力。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随着市场环境和项目需求的变化，领导者需及时调整项目策略和方向，引导团队成员适应变革，把握新的机遇和挑战。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面对项目中的危机和突发事件，领导者需保持冷静和理性，迅速制定应对措施，调动资源解决问题，确保项目的稳定推进。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领导者要鼓励团队成员敢于创新、勇于尝试，为项目带来新的思路和解决方案，推动项目的持续改进和发展。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应对项目挑战与变革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团队建设在项目运营管理中的实践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选拔合适团队成员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根据项目需求和团队成员的能力、经验、技能等因素，选拔合适的团队成员，构建优势互补、协同高效的团队。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建立团队规范与流程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制定团队工作规范、沟通流程和协作机制，确保团队成员能够按照统一的标准和流程进行工作。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明确项目目标与团队角色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在项目开始阶段，明确项目目标、任务分工和团队成员的角色与职责，确保每个成员都能够准确理解自己的任务和责任。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组建高效项目团队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定期组织团队成员参加专业技能和团队协作方面的培训，提升团队成员的专业素养和团队协作能力。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积极倡导团队协作、创新和学习的文化氛围，增强团队成员的归属感和凝聚力。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建立有效的激励机制，对团队成员的优秀表现和贡献给予及时的认可和奖励，激发团队成员的积极性和创造力。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提升团队凝聚力与执行力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https://d.book118.com/558005113107006044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2024-09-24T21:44:51.105</cp:lastPrinted>
  <dcterms:created xsi:type="dcterms:W3CDTF">2024-09-24T13:44:51Z</dcterms:created>
  <dcterms:modified xsi:type="dcterms:W3CDTF">2024-09-24T13:44:53Z</dcterms:modified>
</cp:coreProperties>
</file>