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3330E-9540-4AAF-845A-CC2B0FFD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281DE-7A96-434B-B149-C135423A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B8C13-92F2-4B84-91AC-345614F7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95B32-8198-4955-B730-4290A60D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AE67B-6177-484B-843F-DD8EF3A4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DC681-1F84-421D-8E8D-2F12DADF0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20899-DA30-46C7-B1E6-340302F27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88CAD-0948-426A-A2D9-C085CA052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99F95-53D5-4042-A420-9E047351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65280-82BF-420D-8F7A-C2D52ACD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930B-EF1E-4917-893C-CED51CAE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5115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动脉血气标本采集操作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动脉血气标本采集的临床意义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动脉血气标本采集的局限性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评估呼吸功能和酸碱平衡状态，协助诊断呼吸衰竭、酸碱平衡紊乱等病症，指导治疗和监测病情变化。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动脉血气标本采集是指通过动脉血管采集血液样本，用于检测血液中的氧气和二氧化碳分压，以及酸碱度等指标。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直接动脉采血法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通过穿刺动脉血管直接采集血液样本，适用于危重患者或需要快速获取血气结果的情况。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间接动脉采血法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通过动脉导管或血气分析仪采集血液样本，适用于需要反复监测血气指标的情况。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采集方法分类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了解患者病史、用药情况、病情状况等，评估是否需要进行动脉血气标本采集。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准备器具和药品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准备动脉血气标本采集所需的器具，如注射器、导管、消毒用品等，以及必要的药品和试剂。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告知患者采集动脉血气标本的目的、方法和注意事项，消除患者的紧张情绪和恐惧心理。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确认采血部位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根据患者的具体情况选择合适的动脉采血部位，如桡动脉、肱动脉、股动脉等。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采集前准备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桡动脉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位于手腕侧，易于触摸，是常用的动脉穿刺部位。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股动脉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位于大腿根部，适用于需要采集大量血液的情况。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肱动脉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位于上臂内侧，较桡动脉深，适用于需要深部动脉穿刺的情况。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其他动脉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如足背动脉、颈动脉等，根据具体情况选择。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选择合适的动脉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183" r="9183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以穿刺点为中心，消毒面积不少于5cm。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使用碘伏或酒精棉球擦拭消毒，注意避免消毒液流入穿刺部位。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消毒范围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确定穿刺点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在所选动脉的搏动最明显处进行穿刺。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穿刺角度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根据所选动脉的深浅和位置，调整针头与皮肤的角度。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进针速度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不宜过快，以免刺破动脉壁。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穿刺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一般为1-2ml，根据检测项目需求而定。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在抽取过程中，确保注射器内没有空气，以免影响检测结果。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抽取量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避免空气混入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抽取动脉血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86" b="108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拔针后立即用无菌棉球压迫穿刺部位，以止血和减少血肿形成。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将采集的血液标本标记清楚，及时送检。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拔针与后处理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动脉血气标本采集的注意事项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https://d.book118.com/558005115002006037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2024-09-16T14:15:15.830</cp:lastPrinted>
  <dcterms:created xsi:type="dcterms:W3CDTF">2024-09-16T06:15:15Z</dcterms:created>
  <dcterms:modified xsi:type="dcterms:W3CDTF">2024-09-16T06:15:17Z</dcterms:modified>
</cp:coreProperties>
</file>